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7569200" cy="10706100"/>
  <p:notesSz cx="7569200" cy="10706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3317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18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0,'-5'0,"-1"14,-5 20,0 8,2 6,2 0,2-3,3-5,0-4,2-8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2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0,'0'15,"0"13,0 7,0 8,0 9,0 7,0 7,-5 6,-1 1,0 2,1-2,2-9,1-6,1-12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4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88,'5'0,"15"-4,20-7,11-2,3-2,-4 0,-6 3,-4 4,-6 3,-3 2,-7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52,'15'0,"23"0,24 0,16 0,4 0,3 0,-4-4,-11-7,-13-1,-11 1,-8 3,-12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4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1,'0'4,"0"27,0 11,0 13,0 8,0-4,0-1,0-6,0-7,0-7,0-5,0-3,0-7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5.3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2,'150'-1,"162"3,-304-2,0 1,0 0,0 0,-1 1,1 0,0 0,-1 1,11 5,-14-6,-1 0,0 0,0 0,0 1,0 0,0-1,0 1,-1 0,1 0,-1 1,0-1,0 1,0-1,0 1,-1-1,1 1,-1 0,1 6,1 6,-1-1,-1 1,0 0,-1 0,-1 0,-1 0,0-1,-1 1,-8 25,4-21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6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0,'295'11,"-223"-4,0 4,70 20,-133-29,0 1,0 0,0 0,0 1,-1 0,0 1,9 6,-15-9,0-1,0 1,0-1,-1 1,1 0,0 0,-1 0,0 0,1 0,-1 0,0 0,0 0,0 1,-1-1,1 0,0 0,-1 1,1-1,-1 1,0-1,0 0,0 1,0-1,0 1,-1-1,1 0,-1 1,1-1,-1 0,0 1,0-1,-2 3,-13 22,-2-1,0-1,-2-1,-1-1,-26 24,1-1,16-12,7-7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6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0,'5'0,"6"0,11 5,6 1,4 5,0 5,0 4,-1 4,0-2,-2-6,0-4,-6-5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6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0,'15'0,"18"0,9 0,6 0,5 0,3 0,-4 0,-5 0,-6 0,-11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7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0,'0'10,"0"17,0 13,0 10,0 0,0-2,0-1,5-8,1-1,0 2,-1 4,-2-1,-1-2,-5-5,-8-2,-1-8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7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0,'0'5,"0"10,0 9,-4 4,-3 2,1 1,6 0,17-1,25-1,29 0,30 0,18-1,-2-5,-12-6,-18-6,-25-5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8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30,'5'0,"15"-5,20-1,11 0,7 1,-1 2,-7 0,-5 2,2 1,3 0,-1 0,-6 0,-9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3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1,'-91'494,"89"-483,-8 56,-2 134,12-198,0 1,0-1,1 0,-1 1,1-1,0 0,0 0,0 1,1-1,-1 0,1 0,-1-1,1 1,0 0,0 0,0-1,1 1,-1-1,1 0,-1 0,1 0,0 0,0 0,0 0,0-1,4 2,6 2,1-2,1 1,-1-2,28 2,-32-3,411 4,-376-6,13-1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8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1,'0'4,"0"12,0 13,0 5,0 7,0 1,0-1,0-4,0-3,0-7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9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0,'5'0,"1"10,0 8,-1 5,-2 4,-1 1,0 2,-2 0,0-5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9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63,'5'0,"11"0,7 0,5-5,2-1,1 0,0 1,-1 1,-1 2,5-4,1-1,4-4,-5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20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1,'0'785,"0"-762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20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12,'5'0,"20"0,26 0,12 0,6 0,-4 0,-9 0,-9 0,-7 0,-6 0,-5 0,8-5,-3-2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0.4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2629 6088,'-67'32,"-134"45,168-68,-1-1,1-1,-2-2,1-2,0-1,-49-3,56-4,0-1,1-1,0-1,0-2,1 0,-26-16,-118-72,98 54,48 29,2-1,-37-35,14 10,-325-312,304 287,18 16,3-1,-43-65,-62-121,115 181,-114-160,-15-26,140 203,3-1,1 0,2-1,-19-70,-56-332,50 225,-61-418,89 477,6 0,14-168,11 185,60-237,-48 256,136-417,-155 511,21-65,41-108,-60 176,1 1,1 0,1 1,1 1,30-34,43-37,174-142,-235 216,2 1,0 1,1 2,0 1,2 1,46-13,211-35,-29 8,-211 43,0 3,1 2,0 2,85 5,-120-1,-4 1,0 0,-1 1,1 1,-1 0,0 0,0 1,0 0,0 1,-1 1,0-1,15 12,10 10,54 53,-64-56,13 13,-2 2,-2 1,-1 2,-3 1,-1 1,-2 1,-2 2,-3 1,-1 1,-3 0,13 52,69 467,-46-217,-13-117,18 377,-48-246,6 414,-16-631,-4 174,-1-261,-24 117,17-137,-1-1,-29 63,-48 73,-19 44,97-190,0 1,-9 54,15-65,-1 1,-12 26,10-26,-10 38,-18 68,24-93,2 1,1 0,-7 67,13 202,5-158,-2-143,1 0,-1 0,0 1,0-1,0 1,0-1,-1 0,1 1,-1-1,0 0,0 0,0 1,0-1,-1 0,1 0,-1 0,0 0,-2 3,4-6,0 0,-1 0,1 0,0 1,-1-1,1 0,-1 0,1 0,0 0,-1 0,1 0,-1 1,1-1,0 0,-1 0,1 0,-1 0,1-1,0 1,-1 0,1 0,-1 0,1 0,0 0,-1 0,1-1,-1 1,1 0,0 0,-1 0,1-1,0 1,0 0,-1-1,-4-6,0 1,0-1,1 0,0 0,1 0,-1-1,2 1,-5-17,1 7,-18-59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3.4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0,'4'82,"19"115,-3-52,17 860,-38-959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4.8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0 115,'6'1,"-1"-1,0 1,1 0,-1 0,0 1,0 0,0 0,0 0,0 0,5 4,45 34,-45-32,19 17,-2 1,0 2,-2 0,-1 2,-1 0,-2 2,-1 0,-2 2,19 43,8 42,45 178,-43-130,47 146,-83-288,-11-25,0 0,1 0,-1 0,0 0,0 0,1 0,-1 0,0 0,0 0,1 0,-1-1,0 1,0 0,1 0,-1 0,0 0,0 0,0-1,1 1,-1 0,0 0,0-1,0 1,0 0,1 0,-1 0,0-1,0 1,0 0,0 0,0-1,0 1,0 0,0-1,0 1,0 0,0 0,0-1,0 1,0 0,0 0,0-1,4-54,-2-173,4-109,9-453,-15 763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5.6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0,'0'19,"0"30,0 26,0 19,0 3,0-6,0-3,0-8,0-13,0-3,0 2,5 3,1 10,5 9,0 1,3-2,-1-6,-2-16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6.3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0 267,'4'1,"0"1,0-1,0 1,0-1,-1 1,1 0,-1 0,1 1,-1-1,6 6,-5-4,9 7,-1 1,0 0,-1 1,18 27,33 65,-51-86,23 51,-3 2,33 114,-27-75,131 328,-166-435,0 2,1-1,0 1,0-1,0 0,4 5,-7-10,1 1,-1-1,1 1,-1-1,1 1,-1-1,1 0,-1 1,1-1,-1 0,1 0,-1 1,1-1,-1 0,1 0,0 0,-1 0,1 0,0 1,-1-1,1 0,0-1,0 1,0-1,0 1,0-1,0 1,0-1,0 0,0 0,0 1,0-1,-1 0,1 0,0 0,-1 0,1 0,-1 0,1 0,0-1,10-28,-2 1,0-1,-2-1,-1 1,2-48,-1 23,-7 53,65-548,-43-9,-23 536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4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5,'68'-1,"-42"-1,0 1,0 1,1 2,-1 0,0 2,41 11,-62-13,-1 1,0-1,-1 1,1 0,0 1,-1-1,1 1,-1-1,0 1,0 0,-1 0,1 0,-1 0,0 1,0-1,0 1,-1-1,2 6,4 15,6 51,-12-71,1 15,-1-1,-1 1,-1-1,0 1,-9 38,-34 94,32-115,-15 43,10-34,2 0,-9 56,20-75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1787,'1'4,"0"0,0 0,1-1,0 1,0-1,0 1,0-1,0 0,0 0,4 4,4 6,28 42,3-2,58 61,112 89,13-9,8-10,7-10,8-11,7-11,345 152,-214-157,-320-129,0-2,1-3,1-4,77 3,299-22,-170 1,328 7,34-2,-557 1,-1-4,0-3,128-34,-127 25,1 4,87-5,159 5,-284 14,1412-4,-1387 5,-60 1,1-1,-1 1,1-2,-1 1,1-1,-1 0,0 0,0 0,1-1,-1 0,0 0,0-1,-1 0,1 0,0 0,-1-1,6-4,39-39,42-33,33-14,208-163,1 10,-190 145,39-27,229-173,-394 289,-1-1,-1 0,-1-1,0-1,0 0,-2-1,0 0,-1-1,-1-1,17-36,117-367,-61 164,156-466,-177 530,19-93,-77 273,1 0,14-25,-15 29,7-12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19.4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1 241,'134'-123,"-116"110,0 0,1 1,0 2,1 0,0 1,26-9,71-11,-113 28,0 0,-1 0,1 1,0 0,0 0,0 0,-1 0,1 0,0 1,0 0,-1 0,1 0,-1 0,1 0,-1 1,1 0,-1-1,0 1,1 1,-1-1,0 0,-1 1,1-1,4 7,4 4,0 1,-2 1,0 0,8 17,-11-21,51 108,74 222,-119-308,-12-33,0 0,0 0,0-1,0 1,0 0,0 0,0-1,1 1,-1 0,0 0,0 0,0 0,0-1,1 1,-1 0,0 0,0 0,0 0,1-1,-1 1,0 0,0 0,0 0,1 0,-1 0,0 0,0 0,1 0,-1 0,0 0,0 0,0 0,1 0,-1 0,0 0,0 0,1 0,-1 0,0 0,0 0,1 0,-1 0,0 1,0-1,0 0,1 0,-1 0,0 0,0 0,0 1,0-1,1 0,-1 0,0 0,0 1,0-1,4-28,0-26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6:21.8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894 3525,'-3'-1,"0"0,1 0,-1 0,0 0,1 0,-1-1,0 1,1-1,0 0,-1 0,1 0,0 0,0 0,-2-4,-3-1,-50-50,2-4,-87-126,76 87,-145-240,176 275,2-1,4-2,-30-101,15 23,21 74,2 0,-20-143,32 120,-13-217,22 260,2 1,2 0,2 0,15-55,10 2,49-114,60-93,-133 295,0 2,2-1,0 1,0 0,1 1,1 0,20-19,197-163,-48 43,-174 147,0 1,0-1,1 1,-1 1,1-1,0 1,0 0,0 1,0 0,1 0,10-1,6 1,1 0,29 4,-16-1,57 0,232 11,-282-7,0 2,-1 2,0 2,-1 1,53 24,237 100,-303-125,42 22,-61-26,1-1,-2 2,1 0,-1 0,0 0,13 16,43 54,87 80,-136-141,0 2,-1 0,-1 0,0 2,-2 0,0 0,-2 1,10 26,7 29,20 89,-34-112,5 17,-2 1,-4 0,6 117,-18-78,-4 0,-5-1,-6 0,-53 214,-84 140,102-324,41-117,-2-1,-1-1,0 1,-2-2,0 0,-1 0,-31 32,-9 1,-70 52,70-62,42-32,-1-1,-1 0,1-1,-1 0,-1-2,1 1,-1-2,-1 0,1-1,-1 0,0-2,-28 4,-171-4,32-3,84 12,-10 2,22-14,53-1,-1 2,0 1,-41 7,58-5,0-1,-1 0,-22-1,33-2,0-1,1 1,-1-1,0-1,1 0,-1 0,1 0,0-1,0 0,-11-6,13 6,0-1,1 0,0 0,0-1,0 1,0-1,0 0,1 0,0 0,0 0,1-1,-3-6,-3-10,-8-40,12 43,-11-46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9:59.4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11,'5'0,"6"0,6 0,4 0,5 0,1 0,2 0,0 0,0 0,5 0,6-5,-4-1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1.2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0,'0'5,"0"6,0 7,4-1,8 2,5 3,5-3,3-5,3-4,0-4,1-3,1-3,-6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1.6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1,'0'5,"0"6,0 6,0 5,0 3,0 3,0 0,0 1,0-4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2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0,'9'0,"14"0,6 0,9 0,1 0,5 0,4 0,-1 0,-9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2.8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1,'0'5,"0"11,0 17,0 8,0 6,0 0,10-8,21-21,16-17,9-14,0-5,-5-4,-7 2,-5 4,-5 5,-9 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5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0,'1'6,"-1"-1,1 0,1 1,-1-1,1 0,-1 0,1 0,1 0,-1-1,1 1,0-1,0 1,0-1,1 0,-1 0,1 0,0-1,0 1,6 3,8 5,0-1,0 0,30 11,-42-19,0 0,1-1,0 1,-1-2,1 1,0-1,0 0,0 0,0 0,0-1,0-1,0 1,-1-1,1 0,0 0,0-1,0 0,-1 0,1-1,-1 0,0 0,0 0,0-1,0 0,-1 0,1-1,-1 1,0-1,0 0,-1 0,1-1,-1 1,0-1,-1 0,0 0,0-1,3-7,3-11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5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1,'5'0,"6"0,6 0,5 0,4 0,1 0,2 0,0 0,-5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4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18,'5'0,"6"0,6 0,5 0,4 0,1 0,6 0,3 0,-1 0,-1 0,-7-5,-3-2,-5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6.4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1,'4'0,"12"0,8 0,4 0,12 0,13 0,2 0,2 0,-5 0,-5 0,-8 0,-9 5,-14 1,-16 0,-7-1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06.9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 0,'-4'5,"-2"6,0 6,1 5,1 3,2 3,1 0,1 2,0-6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7.3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0,'5'0,"6"0,6 0,4 0,5 0,1 0,2 5,-5 6,-5 6,-8 5,-4 4,-4 1,-2 2,-2-5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8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1,'0'4,"5"3,1 3,5 1,5-1,5-3,3-3,2-1,2-2,1-5,0-3,0 1,-5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9.4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 1,'4'-1,"0"1,0 0,0 1,0-1,0 1,0-1,0 1,-1 0,8 3,-10-3,1 1,-1-1,0 0,0 0,0 0,0 1,0-1,-1 0,1 1,0-1,0 1,-1-1,1 1,-1-1,0 1,1-1,-1 1,0-1,0 1,0 0,0-1,0 1,0-1,0 1,-1-1,1 1,-1 1,-2 8,-1 0,0 0,0-1,-1 0,-1 0,0 0,0-1,-10 12,8-10,0 0,1 0,0 1,0 0,-4 15,10-26,1 0,-1 1,1-1,0 0,0 0,0 0,-1 1,1-1,0 0,0 0,1 1,-1-1,0 0,0 0,1 0,-1 1,0-1,1 0,-1 0,1 0,-1 0,1 0,0 0,1 1,-1 0,1-1,0 1,1-1,-1 1,0-1,0 0,1 0,-1 0,0-1,1 1,3 0,8 1,0 0,1-2,19-1,-23 1,14-1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0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0,'0'5,"0"11,0 7,0 5,0 2,0 1,0 0,0 0,0-2,0 0,-5 0,-1 3,-1 3,-2-1,-1-6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1.2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56,'0'5,"0"5,0 8,0-11,0-10,0-9,4-4,7-2,6 1,5 3,4 5,1 3,-3 8,-10 7,-9 9,-4-1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1.9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0,'5'0,"6"0,6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1.7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30,'28'-2,"0"0,33-8,-31 4,51-2,-66 7,-5 0,1 1,-1 0,0 1,16 3,-24-4,1 1,0 0,0 0,-1 0,1 1,-1-1,1 0,-1 1,1 0,-1-1,0 1,0 0,0 0,0 1,0-1,-1 0,1 1,0-1,-1 1,2 4,1 4,-1 1,0-1,-1 1,-1-1,1 1,-2 19,-7 70,-21 47,26-124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2.6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26,'4'0,"7"0,6 0,5 0,3 0,3-5,1-1,0 0,0 1,-5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5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0,'5'10,"1"7,1 11,-2 14,-2 10,-1 11,0 13,-2-2,0-3,0-10,0-10,-1-9,1-7,0-4,0-9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3.1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0,'0'10,"0"7,0 6,0 8,0 4,0-4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13.9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39,'5'0,"6"0,6-4,5-3,4 1,1 2,2 0,0 2,0 1,0 1,0 0,-1 0,0-5,-5-1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3.1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 15,'-6'0,"1"0,-1 0,0 1,0 0,1 0,-1 0,0 1,1 0,-1 0,1 0,0 1,0-1,0 1,0 1,0-1,-7 7,8-4,-1-1,1 1,0 0,0 0,1 0,0 1,0-1,1 1,-1 0,2-1,-1 1,1 0,-1 10,1-13,1 1,-1-1,1 0,1 0,-1 0,0 0,1 0,0 0,0 0,2 5,-2-8,-1 0,1 0,0 0,0 0,-1 0,1 0,0 0,0-1,0 1,0 0,0 0,1-1,-1 1,0-1,0 1,0-1,0 1,1-1,-1 0,0 0,0 1,1-1,-1 0,0 0,1 0,-1 0,0-1,0 1,1 0,-1-1,0 1,0 0,0-1,1 1,-1-1,0 0,2-1,15-8,-1-1,0 0,-1-2,0 0,0-1,-2 0,0-1,0-1,-2 0,16-26,-11 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3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 0,'-4'10,"-7"16,-1 10,1 8,-2 5,1 0,2-4,-1 0,0-3,3 1,3-2,-3-8,0-6,1-1,3-1,1-5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4.3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0,'-1'0,"0"1,0-1,0 1,0 0,0-1,0 1,0 0,0-1,1 1,-1 0,0 0,1 0,-1-1,0 1,1 0,-1 0,1 0,-1 0,1 0,0 0,-1 0,1 1,0-1,0 0,0 0,-1 0,1 0,0 0,1 2,-2 2,-6 51,2 1,2 0,7 77,-4-132,0 0,0 0,1 1,-1-1,1 0,-1 0,1 0,0 0,0 0,0 0,0 0,0 0,0 0,1-1,-1 1,0 0,1-1,-1 1,1-1,3 3,-2-3,1 1,-1-1,0 0,1 0,-1 0,0-1,1 1,-1-1,1 0,-1 0,8 0,1-2,0-1,0 0,0 0,0-1,0-1,14-7,15-11,-27 14,1 0,0 1,1 1,23-7,-16 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8.8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31,'182'-5,"1884"-19,-1575 24,102-1,1105 8,-1174 10,-460-14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29.8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2,'802'-1,"901"3,-13 35,-1320-21,-79-3,-184-9,324 11,-424-15,0 0,0 0,0 0,0-1,0 0,0-1,0 1,0-1,0-1,-1 1,7-4,-4 2,0 2,0-1,0 1,0 1,1-1,-1 2,0-1,13 2,-8-1,16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0.6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0 113,'13'-5,"0"1,0 0,0 0,0 2,1 0,17-1,16-3,-15 1,337-51,-252 44,138 3,-232 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1.0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0 173,'5'0,"25"0,41 0,56-4,63-7,56-16,34-3,-3-1,-24 5,-45 6,-54 7,-49 6,-41 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1.7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0,'137'39,"349"103,-466-136,-7-3,1 1,-1 1,0 0,16 9,-27-13,0 0,0 0,0 0,-1 0,1 1,-1-1,1 0,-1 1,1-1,-1 1,0 0,1-1,-1 1,0 0,0 0,0-1,-1 1,1 0,0 0,-1 0,1 0,-1 0,0 0,0 0,1 0,-1 1,-1-1,1 0,0 0,0 0,-1 0,1 0,-1 0,0 0,-1 2,-8 13,-1-1,-1 0,0-1,-2 0,-24 21,-14 10,-2-2,-1-3,-2-3,-104 53,-265 93,423-183,-55 24,38-14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6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1 389,'-1'-74,"3"-121,-1 187,-1 1,1 0,1-1,0 1,0 0,0 0,1 0,0 0,0 0,6-8,-7 12,0 1,0-1,0 1,0 0,0 0,1 0,-1 0,1 0,0 0,-1 1,1-1,0 1,0 0,0-1,0 1,0 1,0-1,0 0,0 1,0 0,0-1,0 1,1 1,-1-1,0 0,0 1,3 0,9 4,0 0,0 0,0 2,-1 0,0 0,-1 1,1 1,-2 1,1-1,16 19,-19-18,-1-1,-1 2,0-1,0 1,-1 0,-1 1,0-1,0 1,-1 1,-1-1,0 1,-1-1,3 16,-3 25,-2 1,-10 90,9-141,-1-1,1 1,-1 0,0-1,1 1,-1 0,0-1,-1 1,1-1,0 0,-1 1,1-1,-1 0,0 0,1 0,-1 0,0 0,-3 2,1-2,0 0,0 0,-1 0,1 0,0-1,0 1,-1-1,1 0,-1-1,-5 1,-3-1,1 0,-1-1,0-1,1 0,0 0,-1-1,-14-6,12 2,1 0,-1 0,1-2,1 1,0-2,0 0,1 0,-14-16,9 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2.4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308 0,'0'5,"-9"15,-13 19,-8 8,-3 5,0-2,0-4,1-5,1-6,6 2,2-6,6-3,5-2,5-6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2.7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1,'4'0,"12"4,8 7,8 2,5-3,0-1,-1-4,-7 3,-4 0,-1-2,-4-1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3.1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37,'5'0,"25"0,31 0,34 0,5 0,5-5,-11-1,-16 0,-22-4,-20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3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111 0,'-9'14,"-9"15,-5 1,1 11,4 7,5 1,6-9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3.8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 0,'0'5,"-5"6,-1 7,5 4,7 3,12-2,3-1,8-4,8 0,3-3,3-4,5-4,8-4,4-1,1-2,-4 0,-4-1,-10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4.6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1,'30'-1,"0"2,0 1,0 2,51 12,-78-15,0 0,0 0,-1 0,1 1,-1-1,1 1,-1-1,0 1,1 0,-1 0,0 0,0 0,-1 1,1-1,0 0,2 5,-1-1,-1 0,0 0,0 0,0 1,-1-1,0 0,1 10,-1-4,-1-1,-1 0,0 0,0 0,-1 0,-1 0,1 0,-9 18,0-9,-2-1,0-1,-1 0,-1-1,-1-1,-27 23,9-8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4.9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1,'5'4,"6"3,2 3,3 1,-2 3,3 0,-3-4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5.3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1,'0'14,"0"10,0 14,0 16,0 8,0 7,0 2,0-7,0-4,0-8,0-8,0-7,0-4,0-4,5-7,1-2,0-4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6.4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1,'-6'6,"1"1,0 0,0 0,0 0,1 1,0 0,0 0,1 0,0 0,1 1,-1-1,2 1,-1-1,0 16,3-20,-1 0,1 0,-1 0,1 0,1 0,-1 0,0-1,1 1,0 0,0-1,0 1,0-1,1 0,-1 0,1 1,0-2,0 1,0 0,0-1,0 1,0-1,1 0,-1 0,8 3,3 1,0 0,0-1,1 0,-1-1,20 2,-5-3,0 0,0-3,-1 0,1-2,0 0,0-3,-1 0,28-10,34-10,-49 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7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2,'117'-2,"98"3,-164 1,0 3,55 12,-98-15,0 0,0 0,0 1,0 0,0 0,-1 1,8 5,-13-8,1 1,-1 0,-1-1,1 1,0 0,0 0,-1 0,1 0,-1 0,1 0,-1 0,0 1,0-1,0 0,0 1,-1-1,1 1,0-1,-1 1,0-1,0 1,0 0,0-1,0 1,0-1,-1 5,-2 0,1-1,-1 1,0-1,-1 1,1-1,-1 0,0 0,-1-1,1 1,-1-1,0 0,-1 0,1-1,-9 6,-13 8,-53 25,67-36,-47 22,-64 35,122-62,-10 7,12-9,-1 0,1 0,0 0,0 1,0-1,-1 0,1 0,0 1,0-1,0 0,0 0,-1 0,1 1,0-1,0 0,0 1,0-1,0 0,0 0,0 1,0-1,0 0,0 0,0 1,0-1,0 0,0 1,0-1,0 0,0 0,0 1,0-1,1 0,-1 0,0 1,0-1,0 0,0 0,1 1,-1-1,0 0,10 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7.3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1,'5'0,"6"0,7 0,4 0,3 0,2 0,2 0,0 0,0 0,0 0,0 0,-1 0,5 0,2 0,-1 0,-2 0,-5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7.6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86 0,'-5'5,"-6"11,-1 12,-3 16,0 10,4 0,3-4,3-6,2-11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8.2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1,'0'5,"0"6,0 6,0 9,0 6,0 11,0 3,0-1,4-4,3-4,-1-4,-1-2,-2-3,-1 0,-1 0,0-6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9.3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600 0,'-533'0,"525"0,0 1,0-1,-1 1,-7 2,-2 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3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0,'5'0,"6"15,6 18,5 13,-1 9,0 9,-3 3,-5 5,-4-1,-5-8,-1-5,-3-7,-1-8,1-6,-1-6,0-6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40.3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55,'5'-4,"11"-3,7-3,5-2,2 2,1 3,-5 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0:41.3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1,'5'0,"6"5,6 1,5 4,4 2,6 2,3-1,0-2,-6 2,-3-2,-5-3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1:33.9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7505,'6'0,"0"-1,0 0,-1 0,1-1,0 1,-1-1,1 0,-1-1,1 0,-1 0,0 0,0 0,8-8,5-5,0-2,15-20,-12 14,111-128,61-68,-140 166,112-89,94-32,-201 137,-2-2,-2-3,52-53,-60 54,8-7,47-55,13-44,-67 89,68-111,-108 160,64-86,-23 34,27-31,-40 50,-2-1,35-61,-43 66,-14 23,-1-1,-1 0,0 0,6-19,5-19,3 0,2 1,32-51,-48 89,2 1,-1 0,23-23,-27 32,0 1,1 0,0 0,0 0,0 1,0 0,0 0,1 1,0 0,14-3,32-3,1 2,0 3,102 5,-77 1,-53 0,52 10,0 0,-56-8,-1 1,1 1,-1 1,-1 1,1 1,-1 1,26 17,-13-9,-11-6,108 64,-117-65,0 2,-2 0,1 0,-2 1,0 0,17 30,4 4,155 220,-155-211,-22-40,0 1,21 26,0-5,-1 2,-2 1,26 51,-45-79,1 1,0-1,1-1,0 0,22 20,14 15,107 104,-73-76,-57-56,1-1,1-1,0-2,1 0,1-2,32 13,-27-17,-1 0,1-2,58 6,-32-6,-34-4,0-1,51 0,-64-4,-1 0,1-1,-1 0,0-1,0 0,0-1,0 0,18-10,47-34,115-96,-132 97,-2-3,-3-2,-1-3,47-65,103-140,-89 118,-47 56,386-519,-420 556,662-1036,-644 990,57-152,15-109,-64 177,107-230,-138 351,125-228,-142 266,-2 1,0-1,6-21,11-27,19-36,40-76,-12 31,4-7,-71 144,-1 0,-1-1,0 1,4-21,9-26,19-43,21-50,-42 114,-2-2,10-47,13-40,1 32,20-60,-52 129,-1 1,-1-1,-1 0,-2 1,-3-43,0-1,3 45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1:36.6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796 258,'-5'-1,"0"0,1-1,-1 1,0-1,1 0,-8-5,-11-4,9 6,-1 0,1 1,-1 0,0 1,0 1,-1 0,1 1,0 1,-1 0,1 1,0 0,0 2,0 0,0 0,-22 9,0 5,1 1,-56 37,74-43,1 1,0 1,1 0,0 2,1 0,-21 29,29-35,1 1,1 0,0 0,0 0,1 1,1-1,0 1,0 0,-1 21,3-15,1-1,1 1,1-1,0 0,1 0,7 20,2-2,2-1,1 0,2 0,1-2,38 52,-34-56,1 0,43 40,-50-53,2-1,0-1,0 0,1-1,30 13,-44-23,0 0,1-1,-1 1,0-1,1 0,0-1,-1 0,1 1,-1-2,1 1,0-1,-1 1,1-2,-1 1,0-1,1 1,-1-1,0-1,0 1,0-1,0 0,6-5,8-8,0 0,-2-1,30-35,-30 31,20-22,-2-1,-2-1,-2-2,32-65,-52 90,-1-1,-2 0,0 0,-2-1,0 0,-2-1,0 1,-2 0,-1-1,-1 0,-1 1,-5-34,2 41,0 1,-2 0,0 0,0 0,-2 1,0 0,-11-16,-76-92,88 114,-3-3,0 1,-1 0,0 1,0 0,-1 1,0 0,-20-10,24 15,0 1,0 0,-1 0,1 1,-1 0,1 0,-1 1,0 0,0 1,1 0,-1 0,0 1,0 0,-9 3,-7 2,1 2,1 1,-33 16,-67 44,100-56,-16 10,0 2,2 1,1 2,-36 36,61-52,0-1,0 1,1 1,1 0,0 0,1 1,0 0,1 1,1-1,0 1,1 0,1 1,0-1,1 1,-1 22,4-31,0 1,0 0,1 0,0 0,1-1,-1 1,2-1,-1 1,1-1,0 0,0 0,8 11,-8-13,1-1,0 0,0 0,0 0,0 0,1-1,-1 1,1-1,0 0,0-1,0 1,0-1,1 0,-1 0,1-1,-1 0,1 0,6 1,12-1,1-1,-1-1,1-1,-1-1,0-2,0 0,0-1,30-13,-16 3,-1-1,0-2,-1-1,37-29,-55 36,0-1,-1 0,20-23,-33 32,0 1,0-1,-1 0,0 0,0-1,0 1,0-1,-1 1,0-1,0 0,-1 0,0 0,0 0,0 0,0 0,-1 0,-1-8,1 13,0-1,0 0,-1 1,1-1,0 0,-1 1,1-1,-1 1,0-1,0 0,1 1,-1 0,0-1,0 1,0 0,-1-1,1 1,0 0,0 0,-1 0,1 0,0 0,-1 0,1 0,-1 1,0-1,1 0,-1 1,1-1,-1 1,0 0,1 0,-1-1,0 1,1 0,-1 0,0 1,1-1,-1 0,-2 1,-7 2,0 0,0 0,1 1,0 0,-13 7,-8 7,1 0,1 3,0 0,1 2,2 0,0 2,2 1,-31 43,39-48,2 1,0 1,1 0,2 1,0 0,2 1,0 0,2 1,1-1,1 1,1 1,-1 31,5-50,0 1,1-1,0 0,0 0,3 10,-3-17,-1 1,1-1,-1 1,1-1,-1 0,1 1,0-1,0 0,0 1,0-1,0 0,0 0,0 0,0 0,0 0,0 0,1 0,-1 0,0 0,1 0,-1-1,1 1,-1-1,1 1,-1-1,1 1,-1-1,1 0,-1 0,1 0,-1 0,1 0,-1 0,4-1,4-1,-1-1,1 0,-1 0,0-1,1 0,-2 0,1-1,10-7,-3 0,-1-1,0-1,13-16,-5 1,-1-1,-1-1,-2-1,-2-1,0 0,-3-1,-1-1,8-36,-4 2,-3-2,-3 0,1-85,-10 111,-2-1,-9-53,10 93,-1 0,0 1,-1-1,1 1,-1-1,0 1,-1 0,-2-5,4 8,0 1,0 0,-1 0,1 0,0 0,-1-1,1 2,0-1,-1 0,1 0,-1 0,0 1,1-1,-1 1,1-1,-1 1,0 0,1-1,-1 1,0 0,0 0,1 0,-1 0,0 1,1-1,-1 0,0 1,1-1,-1 1,1-1,-2 2,-6 2,1 0,0 1,0 0,0 0,1 1,0 0,0 0,-7 8,-6 9,-23 33,15-16,3 2,1 0,2 2,-29 82,42-100,1 1,2 0,0 0,2 0,1 0,2 1,0 0,2-1,8 55,-8-78,-1 0,1-1,0 1,1-1,-1 1,1-1,-1 0,1 1,0-1,0 0,0 0,1 0,-1-1,1 1,4 3,-4-4,-1-1,1 0,0 0,-1 0,1 0,0 0,0 0,0-1,0 0,0 1,0-1,0 0,0 0,0-1,0 1,0-1,0 1,0-1,4-2,10-3,-1 0,1-2,-2 0,1 0,-1-2,0 0,-1 0,-1-2,1 0,-2 0,0-1,0 0,-1-1,-1-1,0 1,-1-2,-1 1,0-1,6-21,-6 15,-1-2,-1 1,-2 0,3-34,-10 39,3 18,0 0,-1 0,1 0,0 0,-1 0,1 0,0 0,0 0,-1 0,1 0,0 0,0 0,-1 0,1 0,0 0,0 0,-1 0,1 0,0 1,0-1,-1 0,1 0,0 0,0 0,-1 0,1 1,0-1,0 0,0 0,0 0,-1 1,1-1,0 0,0 1,-16 30,9-4,0 0,2 0,1 0,2 0,0 1,2-1,5 40,-5-64,1 1,-1-1,1 0,0 0,0 0,0 0,1 0,-1 0,1-1,-1 1,1 0,0-1,3 4,-3-5,-1 0,1 0,-1 0,1 0,-1-1,1 1,-1-1,1 1,0-1,-1 1,1-1,0 0,-1 0,1 0,0 0,0 0,-1 0,1 0,0-1,-1 1,1-1,0 1,-1-1,1 0,-1 1,2-2,6-3,-1-1,1 0,-1 0,-1-1,0 0,0 0,0-1,-1 0,0 0,0 0,-1-1,0 1,0-1,3-13,4-8,-2-1,-2 0,6-37,-11 53,0 2,0-1,-1 0,-1-1,0 1,-1 0,0 0,-5-28,5 42,0-1,0 0,0 1,0-1,0 1,0-1,0 0,0 1,0-1,0 0,-1 1,1-1,0 1,-1-1,1 1,0-1,-1 1,1-1,0 1,-1-1,1 1,-1-1,1 1,-1 0,1-1,-1 1,1 0,-1-1,0 1,1 0,-1 0,1-1,-1 1,0 0,1 0,-1 0,0 0,1 0,-1 0,1 0,-1 0,0 0,-1 1,1 0,-1 0,1 0,-1 1,1-1,0 0,-1 1,1-1,0 1,0 0,0-1,0 1,0 0,0 2,-6 23,0 1,3 0,0-1,1 1,2 1,5 53,-4-77,0-1,1 1,0 0,0-1,0 1,0-1,1 1,0-1,0 0,0 0,0 0,1 0,-1 0,6 5,-8-8,1-1,-1 0,1 1,0-1,-1 0,1 1,-1-1,1 0,-1 0,1 0,-1 1,1-1,0 0,-1 0,1 0,-1 0,1 0,0 0,-1 0,1 0,-1-1,1 1,0 0,-1 0,1 0,-1-1,1 1,-1 0,1-1,-1 1,1 0,-1-1,1 1,-1-1,1 1,-1 0,0-1,1 0,0 0,-1 1,1-1,-1 0,1 1,-1-1,1 1,-1-1,1 1,0-1,-1 1,1 0,0-1,0 1,-1 0,1 0,0-1,0 1,-1 0,1 0,0 0,0 0,-1 0,1 0,0 0,0 0,0 0,-1 0,1 1,0-1,0 0,-1 0,1 1,1 0,6 6,-5-4,-5-5,-3-4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1:40.0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365 52,'-5'-5,"0"1,-1 1,1-1,-1 1,0 0,-7-2,11 3,-1 1,0 0,1 0,-1 0,0 1,0-1,0 1,0 0,0-1,0 1,0 0,0 1,0-1,1 0,-5 2,3 0,1 1,-1 0,1-1,0 1,0 0,0 1,0-1,1 0,-1 1,1-1,0 1,-2 6,-19 52,20-52,-7 23,2 1,1-1,2 1,-2 58,7-87,0 1,1-1,0 1,0-1,0 1,1-1,0 1,0-1,1 0,-1 0,1 0,0 0,0-1,0 1,1-1,0 0,6 6,-2-3,1-1,-1 0,1 0,0-1,0 0,1 0,-1-1,17 4,-24-8,0 1,0-1,0 0,0 0,-1 0,1 0,0 0,0 0,0 0,0-1,0 1,0-1,0 0,-1 1,1-1,0 0,-1 0,1 0,0 0,-1 0,1 0,-1-1,1 1,-1 0,0-1,0 1,0-1,0 1,0-1,0 0,1-2,3-7,0 0,-1 0,5-24,-7 26,50-195,-51 196,1-1,-2 1,1-1,-1 0,0 1,-1-1,0 0,-1 1,1-1,-2 1,-4-13,5 15,0 0,-1 0,0 1,0-1,0 0,-1 1,0 0,0 0,0 0,-1 0,0 1,0 0,0 0,0 0,0 1,-7-4,9 6,0 1,0-1,1 0,-1 1,0 0,0 0,0 0,0 0,0 1,0-1,0 1,0-1,1 1,-1 0,0 0,0 0,1 1,-1-1,1 0,-1 1,1 0,0 0,-3 2,-7 7,0 0,-19 26,21-26,-33 43,-43 66,71-96,1 1,1 0,2 1,0 0,-12 48,22-67,-1-1,2 0,-1 0,0 1,1-1,0 1,1-1,0 0,0 1,0-1,0 0,5 11,-4-13,0-1,0 1,1-1,-1 0,1 0,0 1,-1-2,1 1,1 0,-1-1,0 1,1-1,-1 0,1 0,0 0,0-1,-1 1,1-1,0 0,0 0,5 0,15 2,41 0,-16-4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7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1,'5'0,"6"0,10 0,7 0,9 0,6 0,1 0,-2 0,-3 0,-9 5,-8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09.0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116 0,'-4'24,"-12"36,-3 17,-3 6,3 2,4-4,4 0,5 3,3 3,2-4,6-7,2-7,0-10,-1-15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09.8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1,'26'0,"101"4,-111-2,-1 0,1 2,0 0,-1 0,28 13,1 4,114 51,-154-70,-1-1,1 1,-1 0,0 0,0 0,0 1,0-1,0 1,0 0,-1 0,1 0,-1 0,0 0,0 0,0 0,0 1,-1-1,2 5,1 7,0-1,-1 1,2 20,-2-13,4 36,-2 0,-2 0,-6 72,1-122,0 0,0 0,0 0,-1 0,0 0,0-1,-1 0,0 1,0-1,-1-1,-9 11,-5 4,-42 36,54-51,-1 0,0-1,0 0,-10 5,-2-2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0.2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0,'5'0,"15"0,19 0,8 0,5 5,-1 2,-6-1,1 4,-4-1,-4 0,1-3,-2-2,-1-2,-3-1,-7-1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4.3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0,'3'0,"-1"1,1-1,-1 1,1 0,-1 0,0 0,1 0,-1 0,0 0,1 0,-1 1,0-1,0 1,0 0,-1-1,1 1,0 0,0 0,-1 0,0 0,1 1,1 2,3 8,0-1,8 27,-13-35,19 63,21 132,-13 75,-22-169,-9 143,-11-155,8-62,-3 53,9-20,0-34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5.2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0 146,'5'0,"-1"0,1 1,-1-1,0 1,1 0,-1 0,0 1,0-1,0 1,0 0,0 0,0 0,0 1,3 3,-1-1,0 0,-1 1,0 0,0 0,-1 1,0-1,5 11,1 6,-1 1,-1-1,8 48,19 159,-28-181,-7-43,1-1,0 1,0 0,0 0,1-1,0 1,0-1,0 1,1-1,4 7,-5-10,1 1,0-1,0 1,0-1,0 0,0 0,0-1,0 1,1 0,-1-1,1 0,-1 0,1 0,-1 0,1-1,0 1,5-1,63 3,0-4,91-11,-155 11,1 0,-1-1,0 1,0-2,0 1,0-1,10-5,-15 6,0 0,0 0,0 0,-1-1,1 1,-1-1,0 1,0-1,0 0,0 0,0 0,0 0,-1 0,1 0,-1 0,0-1,0 1,0 0,-1-1,1-4,2-48,-7-108,1 127,-3-32,-2 1,-4-1,-28-86,31 126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5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0,'19'5,"20"1,14 0,11-1,0-2,-6-1,-8-1,-8 0,-7-1,-8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81,'19'-5,"30"-1,31-5,34 0,23 1,1 3,-9-2,-16 0,-22 1,-28 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6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0,'0'5,"0"6,0 15,0 13,0 10,0 5,0-1,0-1,4-8,3-13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7.1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74 0,'-5'5,"-2"2,0 0,0 0,1 1,-1-1,2 1,-1 1,-7 16,11-21,0 0,1 0,0 0,0 1,0-1,0 0,0 0,1 1,0-1,0 1,0-1,1 0,-1 1,1-1,0 0,0 0,1 0,-1 0,1 0,0 0,0 0,0 0,0 0,1-1,0 1,-1-1,1 0,0 0,1 0,-1 0,0-1,7 4,6 4,2 0,-1-2,1 0,1-1,-1-1,22 4,101 21,0-5,243 10,-338-34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7.7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28,'19'0,"25"0,24-5,15-1,-2 0,-10 1,-12 2,-17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8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0 140,'19'0,"21"0,12 0,13-5,8-6,-2-6,5 0,3-2,4-2,-4 2,-5 5,-11 4,-16 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8.3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1,'0'5,"5"1,25 5,22 0,11-1,10-3,6-2,0-3,-5 0,-5-2,-5-5,-9-2,-13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9.1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0,'462'23,"-417"-20,-32-2,10 0,-1 1,36 9,-51-9,-1 0,0 0,1 0,-1 1,0 0,0 1,-1-1,1 1,-1 0,0 0,0 1,0 0,5 6,0 4,-1 0,-1 1,0-1,-1 2,0-1,-1 1,-1 0,-1 0,3 30,0 17,-4 82,-3-124,-6 369,5-355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19.4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1,'0'9,"0"18,0 14,-5 13,-1 4,-5-5,-5-6,0-6,-2-1,-2-7,-4-9,4-4,0 0,-2 0,-1-2,-2-5,3-5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0.5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24 340,'0'14,"1"0,0 1,0-1,2 0,0 0,0 0,1 0,1 0,11 22,-12-29,0-1,1 0,-1 0,1 0,0-1,1 0,-1 0,1 0,0-1,0 1,0-1,1-1,0 1,-1-1,1 0,1-1,-1 0,0 0,0 0,11 0,-6-1,0 0,0 0,0-2,0 1,0-2,0 1,0-2,-1 1,1-2,17-7,-20 7,0-1,-1 0,0 0,0-1,0 0,-1-1,0 1,0-2,-1 1,0-1,0 1,-1-2,7-11,-9 13,0-1,0 1,-1-1,0 1,-1-1,0 0,0 1,0-1,-1 0,0 0,-1 0,0 0,0 1,0-1,-1 0,-1 1,1-1,-1 1,0 0,-1 0,-5-9,-3-4,-2 1,0-1,-1 2,-1 0,-34-28,28 28,-1 1,0 0,-2 2,0 1,0 1,-1 1,-1 1,0 2,-34-8,28 11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1.0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0,'5'0,"11"5,7 1,14 0,20-1,24-2,22 0,2-2,-6-1,-11 0,-15 0,-17 0,-11-1,-10 1,-5 0,-13 5,-10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1.3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0,'-5'10,"-1"7,-1 16,2 6,2 2,1-2,0-2,2-8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1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137 1,'7'0,"0"1,-1 0,0 0,1 1,-1 0,0 0,0 1,1-1,-2 1,1 0,8 7,-11-9,-1 1,1 0,0 0,-1 0,0 1,1-1,-1 1,0-1,0 1,0 0,-1 0,1 0,-1 0,1 0,-1 0,0 0,0 0,0 0,-1 1,1-1,-1 0,0 0,0 1,0 4,-3 1,0 0,0 0,0-1,-2 1,1-1,-1 1,0-1,-9 10,-57 60,40-46,11-10,-35 39,50-56,1 1,0 0,0 1,1-1,0 1,0-1,0 1,-2 11,4-16,1 1,0 0,0 0,0-1,0 1,1 0,-1-1,1 1,0-1,-1 1,1 0,0-1,0 1,1-1,-1 0,0 1,1-1,0 0,-1 0,1 0,0 0,0 0,0-1,0 1,1 0,2 1,4 2,0 0,0-1,0 0,0-1,0 0,12 2,60 8,103 3,-102-10,-29-3,-11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2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1,'63'-1,"-1"3,1 3,106 22,179 68,-259-70,-79-22,1 1,-1 1,0 0,-1 0,1 1,10 8,-17-11,-1 1,1-1,-1 0,1 1,-1-1,0 1,-1 0,1-1,-1 1,1 0,-1 0,0 0,-1 0,1 0,-1 1,1 6,-2 7,0-1,-5 28,-30 94,23-94,-14 84,26-97,4-9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2.9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0,'31'105,"-5"1,-5 2,-5 0,-4 0,-5 203,-7-299,-2 0,0 0,0 0,-1 0,0 0,-10 22,-39 62,27-55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5.3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2,'106'-1,"113"3,-210-2,0 1,0 0,-1 0,1 1,0 0,-1 1,1 0,-1 0,14 8,-18-8,0 0,0 0,-1 0,1 1,-1 0,1 0,-1 0,-1 0,1 0,0 0,-1 1,0-1,0 1,0 0,-1 0,1-1,-1 1,0 9,1 0,-2 0,0 0,0 1,-1-1,-1 0,-1 0,0 0,0 0,-8 17,-7 12,-36 61,31-63,-23 59,7-14,28-63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8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71,'-14'13,"2"1,-1 1,2-1,0 2,-11 21,17-28,1 0,0 0,0 0,1 0,0 1,1 0,0-1,1 1,0 0,0 0,1 17,2-22,-1 0,1 0,-1-1,1 1,1 0,-1-1,1 0,-1 0,1 1,0-2,1 1,-1 0,1-1,-1 1,1-1,0 0,1 0,-1-1,0 1,1-1,-1 0,1 0,9 2,-4-1,0 0,0 0,1-2,-1 1,0-1,1-1,-1 1,1-2,-1 0,18-3,-22 2,0-1,1 1,-2-1,1 0,0-1,0 1,-1-1,0 0,0-1,0 1,0-1,-1 0,0 0,0-1,0 1,0-1,-1 1,0-1,0 0,-1-1,0 1,0 0,0-1,0-7,0 5,-1 0,0 0,0-1,-1 1,0 0,-1-1,0 1,-1 0,0 0,0 0,-1 0,0 0,0 1,-1-1,0 1,-9-14,-3 5,0 1,0 0,-29-21,25 21,4 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5.7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1,'5'0,"11"0,12 5,6 1,3 5,-1 5,-2 0,-6 7,-4 3,-1-2,-4 0,-1-4,-3-6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6.1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40,'0'-4,"5"-3,6 1,6 2,5 0,4-3,-4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6.5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0,'0'6,"17"660,-6-172,-11-462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7.3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25,'18'-1,"-1"-1,34-7,-33 5,0 0,28 0,-43 3,0 2,-1-1,1 0,0 0,0 1,-1 0,1-1,0 1,-1 0,1 0,-1 1,1-1,-1 0,0 1,0-1,1 1,1 2,-1 0,0 0,0 0,0 0,-1 0,1 0,-1 1,0-1,0 1,1 5,1 10,0 0,-2 0,1 36,-3-44,2 70,-9 90,2-150,-1-5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8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0,'1'0,"-1"0,1 1,-1-1,1 0,0 0,-1 1,1-1,-1 0,1 1,-1-1,1 1,-1-1,1 0,-1 1,1-1,-1 1,0-1,1 1,-1 0,0-1,1 1,-1-1,0 1,0 0,0-1,1 2,3 21,-3-19,13 160,0 5,-9-139,0 0,3-1,17 47,-15-48,2-1,1 0,26 38,-33-57,0 0,0-1,1 0,0 0,1 0,-1-1,1 0,0-1,1 0,-1 0,1-1,0 0,0 0,15 3,-18-5,0 0,-1-1,1 0,0 0,0 0,-1-1,1 0,0 0,0-1,0 0,0 0,-1 0,1 0,0-1,-1 0,1 0,-1-1,0 1,0-1,0 0,0-1,0 1,-1-1,0 0,1 0,-1 0,-1-1,1 1,-1-1,1 0,-1 0,3-8,19-39,-2-2,-3 0,-2-1,13-68,-30 119,0 0,0 0,0 0,-1 0,1-1,-1 1,0 0,-1 0,1 0,-1-1,0 1,0 0,0 0,0 0,-1 0,0 0,1 0,-2 1,-3-7,-12-13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8.6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1,'10'0,"7"0,11 0,5 0,2 0,0 0,-2 0,-1 0,-7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9.0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1,'0'4,"14"7,19 6,18 0,5 3,8-4,-3-3,-7-4,-12-4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29.8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1,'5'0,"20"0,20 0,12 0,11 0,3 0,-6 0,-4 0,-8 0,-8 0,-3 0,-3 0,-4 0,-7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0.2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0,'0'10,"0"12,0 12,0 5,0 1,0-3,0-1,-5-8,-1-9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0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0,'-15'286,"8"-196,7-79,-1-1,0 0,1-1,0 1,2 11,-1-18,-1-1,1 1,0 0,0-1,0 1,0-1,0 0,0 1,1-1,-1 0,1 0,0 1,0-1,0-1,0 1,0 0,0 0,0-1,5 3,3 0,0 0,1 0,-1-1,1 0,0-1,0-1,14 1,85-3,-76 0,2-1,0-1,0-1,-1-2,1-1,37-14,-45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18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58,'9'-4,"13"-3,8 1,7 1,3-4,-1 1,-2 1,-3 1,-2 3,3 1,-1 1,5 1,0 0,-2 1,-3-1,-7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9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1,'0'5,"0"6,5 11,2 11,-1 19,-1 14,-6 12,-13 5,-8 4,-6-4,-7-7,-3-6,6-11,3-15,6-15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1.2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0,'14'0,"24"0,15 0,7 0,0 0,-7 0,-3 0,-5 0,-9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1.5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1,'5'0,"6"0,6 0,0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2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1,'24'4,"41"7,33 7,23-1,6-3,-4-3,-19-4,-18-3,-22-3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3.8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68,'15'56,"-3"1,10 114,-22-170,9 219,-12-393,4-160,0 330,-1 0,0 0,0 1,1-1,0 0,-1 0,1 1,0-1,0 1,1-1,-1 1,0-1,1 1,0 0,-1-1,1 1,0 0,0 0,0 0,5-3,-3 3,0 1,0-1,0 0,1 1,-1 0,0 0,1 0,-1 1,1-1,-1 1,1 0,5 1,-1 0,0 0,0 1,0 0,0 1,-1 0,1 0,-1 1,0 0,0 0,0 1,0 0,12 10,-13-6,-1-1,0 1,0 0,0 0,-1 1,-1-1,1 1,-2 0,5 17,-3-4,-1 0,-1 0,0 33,-3-49,-1-1,0 0,0 0,0 1,-1-1,1 0,-1 0,-1 0,1-1,-1 1,0-1,-1 1,1-1,-1 0,0 0,-5 5,-4 2,0-1,-1 0,0-1,-24 14,11-9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4.1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1,'5'0,"7"0,14 0,18 0,6 0,4 0,3 0,-5 0,-5 0,-7 0,-4 0,-5 0,-2 0,-2 5,0 1,-5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4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33,'14'0,"20"0,17 0,5 0,3-5,-4-1,-12-5,-13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4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0,'0'5,"0"6,0 11,0 6,0 8,0 3,0-1,0-2,0-3,0 4,0 4,0-1,0-1,0-3,0-3,0-7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5.3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174 1,'-3'0,"-1"1,1 0,0 0,0 0,0 0,0 0,0 1,0-1,0 1,0 0,0 0,-4 4,-31 32,36-35,-8 8,1 1,1 0,-1 1,2-1,0 1,1 1,0 0,1-1,-7 28,8-19,1 0,1 1,0-1,2 1,5 40,-5-58,1-1,-1 0,1 1,0-1,1 0,-1 1,1-1,0 0,0 0,0 0,0 0,1-1,4 6,-5-7,1 0,0 0,-1 0,1-1,0 1,0-1,0 1,0-1,0 0,0 0,0-1,1 1,-1-1,0 1,0-1,1 0,-1 0,0-1,6 0,138-31,-103 22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6.2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1,'99'0,"110"1,-203-1,0 1,0-1,-1 1,1 0,0 1,0-1,0 1,-1 0,1 1,-1-1,6 5,-7-4,-1 0,0 0,1 0,-2 0,1 1,0-1,-1 1,1 0,-1 0,0 0,0 0,-1 0,1 0,-1 1,2 8,0 9,-1 0,0 0,-2 0,-1 1,0-1,-7 29,-38 134,19-89,19-61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6.5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1,'9'0,"4"5,8 1,11 10,0 6,-2 0,0 1,0-4,-7 0,-1-4,0 1,-3-2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0.1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9,9 9,6 10,6 5,7 7,-5 5,-4 1,-3-8,-4-11,-5-5,-8-6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6.8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51,'4'-5,"12"-1,8 0,-1-4,1 1,1 1,-4 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7.3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0,'6'7,"-1"-1,1 1,-1 1,-1-1,1 1,-1 0,-1 0,1 0,1 9,3 11,6 39,-3 28,-4 0,-8 128,-1-88,2-110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2:38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1,'20'0,"17"-1,0 2,0 1,0 2,55 13,-89-16,1 1,0 0,-1-1,1 1,-1 1,0-1,0 0,1 1,-2 0,1 0,0 0,0 0,-1 0,0 0,4 7,2 7,0 0,7 23,5 10,-12-37,0-1,0 0,1 0,1-1,18 17,-11-13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8:19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3043 1008,'0'1,"-1"1,1-1,-1 0,1 1,-1-1,0 1,0-1,0 0,1 0,-1 1,0-1,0 0,-1 0,1 0,0 0,0 0,-2 1,-27 15,26-14,-11 4,-1 0,1-1,-1-1,1-1,-20 4,-88 7,60-8,-212 7,72-8,28 6,-301 27,194 0,212-25,0 2,-67 26,117-36,0-1,0 0,-1-2,0 0,1-1,-1-1,0-1,0-1,0-1,-33-7,-14-8,-119-46,134 43,28 11,-1 1,1-2,0 0,1-2,0 0,-34-25,17 7,29 22,0 0,0-1,-11-12,18 16,1 0,0-1,1 1,-1 0,1-1,0 0,0 0,1 0,0 0,-3-11,-37-222,34 184,-30-168,36 211,1 0,0 0,1 0,0 0,1 0,0 0,3-12,-1 15,0 1,0 0,1-1,0 1,0 1,1-1,0 0,1 1,11-12,11-11,-2 2,42-36,-59 56,0 1,1 1,0 0,0 0,0 1,1 0,0 1,0 0,13-3,301-42,-294 44,0 1,0 2,0 1,35 4,122 21,-187-23,35 7,1 1,34 15,14 4,-28-9,28 6,166 40,-209-52,1-3,0-1,1-3,57 3,-74-9,-1 2,1 0,-1 2,0 1,0 2,32 11,107 37,-119-41,-40-13,1 0,0 1,-1 0,1 0,-1 1,1 0,-1 0,0 0,-1 1,1-1,8 9,-5-3,-1 1,-1 0,1 0,-2 1,1 0,-2 0,9 21,-2 7,9 42,-2-3,4 44,-16-92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8:24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3327 137,'-13'-6,"0"2,0-1,-1 1,1 1,-1 1,-23-2,-2 2,-41 4,-22 12,-4-1,50-12,0-2,-62-10,-105-29,139 24,-65-12,-261-12,367 40,1 2,-1 2,1 1,0 3,-70 22,58-11,0 3,1 2,-80 51,38-10,4 4,3 4,-135 144,151-139,-90 125,129-155,3 2,2 0,2 2,-26 74,-56 307,75-273,-26 160,14-67,34-174,3 1,4 0,7 94,-1-40,-2 722,4-777,2-1,5 0,22 88,-26-141,1 1,1-1,23 44,49 66,-11-22,-54-86,3-1,24 28,-8-11,-21-24,-2 1,0 0,-1 1,0 0,13 43,24 61,-38-95,2-2,0 0,2 0,1-2,1 0,20 25,30 45,10 14,-65-96,0-2,1 0,0 0,1-1,28 18,704 360,-724-380,1-2,1 0,-1-1,1-1,32 2,117-2,-146-5,219-11,-52 0,140 7,159-6,-460 8,0-1,0-1,0-2,-1-2,61-22,-77 23,1 0,-2-2,1 0,-1 0,0-2,-1 0,0 0,-1-1,0 0,-1-1,0-1,16-27,32-61,298-561,-266 448,-10-3,-9-4,67-362,-102 345,-11-1,-6-314,-20 415,-6-344,4 427,-19-104,14 127,-2 0,-2 0,-1 1,-21-42,-1 14,-2 2,-3 1,-88-98,-164-133,92 97,76 70,106 102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8:25.7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1,'1'2,"-1"1,1 0,0 0,0-1,0 1,0-1,1 1,-1-1,1 1,-1-1,1 0,0 0,0 0,0 0,2 2,36 26,150 99,-71-46,328 189,-438-267,0 0,-1-1,1 0,0-1,10 4,-17-7,0 1,0-1,0 0,0 1,1-1,-1 0,0 0,0 0,0-1,0 1,0 0,0-1,0 0,0 1,0-1,0 0,0 0,-1 0,1 0,0 0,0 0,-1-1,1 1,1-3,1-1,0-1,0 0,-1 0,1-1,-2 1,1-1,-1 0,3-9,7-57,-12 70,5-46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8:26.3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0,'5'0,"6"0,2 5,-2 6,2 6,4 0,-2 2,-2 2,-5 3,-2 2,-3 1,-7-4,-7-6,-2-6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48:29.1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0,'10'20,"-2"1,-1-1,6 31,10 25,-17-63,0-1,1 1,0-1,1-1,0 1,12 12,65 58,-65-63,-13-12,1 1,0-1,0 1,1-1,-1-1,2 1,-1-2,1 1,13 4,-22-9,0-1,0 0,1 0,-1-1,0 1,0 0,0 0,0-1,0 1,1 0,-1-1,0 1,0-1,0 1,0-1,0 0,0 0,-1 1,1-1,0 0,0 0,0 0,-1 0,1 0,0 0,-1 0,1 0,-1 0,1 0,-1 0,0 0,1 0,-1 0,0-3,8-44,-7 46,2-48,-2 0,-7-67,5 110,0 0,-1 0,0 0,-1 0,1 1,-1-1,0 1,-1 0,0-1,-4-4,-2-3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0,'0'10,"0"16,0 19,0 11,0 16,0 3,0 0,0-8,0-11,0-11,0-12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5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0,'9'0,"13"0,12 0,15 0,13 0,10 0,12 0,11 0,3 0,-6 0,-8 0,-14 0,-15 0,-16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0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1,'0'10,"0"12,0 22,0 26,0 26,0 20,0 23,0 8,0-12,0-20,0-15,0-19,0-25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6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0,'-10'0,"1"1,-1 0,1 0,-1 1,1 0,-1 1,1 0,0 1,0-1,0 2,-12 7,15-8,1 0,0 1,-1-1,2 1,-1 0,0 0,1 1,0-1,1 1,-1 0,1 0,0 0,0 0,1 1,0-1,-3 14,5-20,-3 15,1 1,1-1,0 0,2 23,-1-35,1 0,-1 0,1 1,-1-1,1 0,0-1,0 1,0 0,1 0,-1 0,1-1,-1 1,1 0,0-1,0 0,0 1,0-1,0 0,1 0,-1 0,1 0,-1-1,1 1,0-1,0 0,0 1,-1-1,1 0,5 0,3 1,0 0,0-1,0-1,1 0,-1 0,0-1,0 0,20-6,-26 6,-1-1,0 1,0-1,0 0,0 0,0-1,0 1,0-1,-1 0,1 0,-1 0,0 0,0-1,0 1,-1-1,1 0,-1 0,0 0,0 0,0 0,0 0,-1 0,1-1,0-7,-1 5,0 0,0 0,-1-1,0 1,-1 0,0-1,0 1,0 0,-1 0,0 0,0 0,-1 0,0 0,0 1,0-1,-1 1,-5-6,-1-3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7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0,'0'15,"0"18,0 9,0 11,0 11,0 4,0 5,0 4,0-6,0-1,0 1,0-6,0-4,0-4,0-6,0-8,0-6,0-9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7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71,'5'0,"7"0,5 0,14-5,7-1,2 0,-2-4,-2 0,-2 2,-3 2,-2-3,0 0,-11 7,-8 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49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0 215,'3'3,"-1"-1,0 1,0 0,-1 0,1 0,-1 0,1 1,-1-1,0 0,0 0,0 5,5 41,-5-37,3 53,-4-59,0-21,0-6,1-3,1 1,0-1,2 1,1 0,1 0,1 0,0 0,2 1,1 1,1 0,13-21,-20 37,-1-1,2 1,-1 1,0-1,1 0,0 1,0 0,0 0,1 1,9-6,-13 8,0 1,0-1,0 0,0 0,0 1,0 0,0-1,0 1,0 0,1 0,-1 0,0 0,0 0,0 1,0-1,0 1,0-1,1 1,-1 0,-1 0,1 0,0 0,0 0,0 0,0 0,-1 1,1-1,0 0,-1 1,0 0,1-1,-1 1,0 0,2 2,3 7,-1 1,0 0,0 0,-1 1,0-1,-1 1,-1 0,2 20,-4 111,0-120,0-19,-1 1,1 0,-1-1,0 1,0-1,0 1,-1-1,0 0,0 0,-3 7,2-9,0 1,0-1,0 1,0-1,-1 0,1 0,-1-1,0 1,0-1,0 1,0-1,-8 2,-6 3,0 0,-1-1,0-2,0 0,-1-1,-25 1,21-3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0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478 1,'-14'9,"-24"23,-15 19,-13 16,-4 11,0-3,12-6,16-9,10-10,10-9,10-11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0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0,'4'0,"12"0,12 0,6 5,2 6,0 6,-1 0,2 2,0 2,-2 3,-2 2,-1-4,-7 0,-3-5,-5-4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1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101 0,'-5'0,"-6"0,-2 5,-2 1,-5 0,2 4,0-1,20-1,21 3,25-1,28-2,15-2,-3-2,-7-3,-12 0,-14-1,-15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1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0,'-5'0,"-6"19,-1 11,1 5,3 7,2 9,3 2,1-4,2-6,0-5,0 1,6-7,0 1,1 0,2-2,1 0,-2-7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2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1,'384'0,"-371"0,-1 0,1 1,0 0,-1 1,15 4,-23-4,0-1,1 1,-1 0,0 0,0 1,0-1,0 1,-1 0,1 0,-1 0,0 0,1 1,-1-1,-1 1,1 0,-1 0,4 6,4 18,-1 0,-1 0,-1 1,-1-1,-2 2,-1-1,-1 30,-1-28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3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1,'-4'0,"-3"9,1 13,2 8,0 2,2 2,1-1,1-6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1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0,'0'9,"4"4,3 9,4 5,0 7,-1 4,-3-1,-2-2,-3-1,-1-8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3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87,'14'0,"19"0,19 0,13 0,12-5,5-6,4-2,1 2,-4-2,-3 1,-5 3,-10 3,-12 2,-10 2,-12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4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1,'0'62,"3"172,1-169,19 101,-22-160,0 0,1 1,0-1,0 0,0 0,1 0,0-1,0 1,5 7,-5-11,0 1,-1 0,1-1,0 0,1 0,-1 0,0 0,1 0,-1-1,1 1,-1-1,1 0,0 0,-1 0,1-1,0 1,4-1,283-4,-239 2,-43 2,16-1,1-1,-1 0,1-2,35-10,-56 12,1 0,0 0,-1-1,0 1,1-1,-1 0,0 0,-1-1,1 0,0 1,-1-2,0 1,0 0,0-1,-1 0,1 0,-1 0,0 0,-1 0,1-1,-1 1,0-1,-1 0,1 1,0-8,0-12,0-1,-2 1,-1 0,-1-1,-2 1,0 0,-1 0,-2 0,-11-27,3 23,0 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5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28,'478'0,"-463"-1,1-1,-1 0,22-7,19-2,-34 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1:5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0,'-5'0,"-1"10,0 7,1 6,2 4,1 2,1 1,0-1,1 1,0-1,1 0,-1-1,0 0,0 0,0 0,0-5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3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32,'24'-2,"0"0,33-8,-29 4,34-2,18 5,95 7,-168-4,1 1,0 0,-1 1,0 0,1 0,-1 1,0 0,12 6,-17-7,0-1,0 0,-1 0,1 1,-1-1,1 1,-1 0,1-1,-1 1,0 0,0 0,1 0,-2-1,1 1,0 0,0 1,-1-1,1 0,-1 0,1 0,-1 0,0 0,0 1,0-1,0 0,0 0,0 0,-1 0,1 0,-1 1,0-1,1 0,-1 0,-2 3,-5 10,-1-1,0 0,-1-1,-1 0,0 0,-15 12,-79 63,103-86,-80 58,60-43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4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1,'32'0,"-5"-1,0 2,31 4,-48-3,0 0,-1 1,0 0,0 0,1 1,-2 0,1 1,0-1,13 12,52 44,104 76,-85-72,-62-39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4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0,'-5'5,"-1"6,-5 6,0 5,2 3,2 3,2 0,-2-3,0-2,-4-5,0-6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5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1 114,'21'1,"0"-2,0 0,0-2,-1 0,41-12,20-9,1 3,1 4,92-7,70 19,-186 6,-31-1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6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316 1,'-5'0,"0"1,0 0,0 0,1 1,-1-1,0 1,1 0,-1 0,1 1,0-1,-5 4,-44 37,47-37,-21 18,0 1,2 1,-38 52,56-69,1 1,0 1,0-1,1 1,0 0,1 0,0 0,1 0,1 1,-1-1,2 1,0 0,0 0,1 0,2 18,-1-27,0 0,0 0,0 0,0 0,0 0,1-1,-1 1,1 0,0-1,0 1,0-1,0 0,0 0,1 0,-1 0,1 0,-1 0,1-1,0 1,-1-1,1 0,0 1,0-1,0-1,0 1,0 0,6 0,10 1,0 0,0-2,28-2,-21 1,-9 1,0-1,0-1,0 0,0-1,29-9,-42 10,1 1,-1-1,0 0,0-1,0 1,0-1,0 1,-1-1,1 0,-1-1,1 1,-1-1,0 1,-1-1,1 0,-1 0,1 0,-1 0,-1 0,1-1,0 1,-1-1,0 1,0-1,0-7,-2-130,-2 59,3 78,0-1,0 0,-1 0,0 0,0 1,-2-7,2 9,0 1,0 0,0 0,-1 0,1 0,-1 0,1 0,-1 0,0 0,1 1,-1-1,0 1,0-1,0 1,0 0,-1 0,-2-2,-22-7,0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7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626 30,'-3'-2,"-1"-1,0 0,0 1,0 0,0 0,0 0,0 0,0 1,0 0,-1-1,1 1,-6 0,-58-3,51 4,-55-1,-75 8,125-4,0 0,-1 1,2 2,-1 0,1 1,0 1,-35 19,53-25,-1 0,0 1,0-1,1 1,-1 0,1 0,0 1,0-1,0 1,0-1,1 1,0 0,-1 0,1 0,1 0,-1 0,0 0,1 1,0-1,0 1,0-1,1 1,0-1,0 1,0-1,0 1,0-1,1 1,0-1,0 0,0 1,1-1,-1 0,3 4,1 4,1-2,0 1,1-1,0 0,0 0,1-1,1 0,-1 0,1-1,1 0,16 10,-4-4,2-1,0-2,0 0,1-2,0-1,1 0,33 4,-55-11,-1-1,1 0,0 0,-1 0,1 0,0 0,-1-1,1 0,0 0,-1 0,1 0,-1 0,0-1,1 1,-1-1,0 0,0 0,0 0,0 0,4-5,-3 2,-1 0,1 0,-1-1,0 0,0 1,0-1,-1 0,0-1,0 1,-1 0,1-7,2-8,-1 0,-2 0,0 0,-1 0,-1 0,-1 0,-1 0,0 1,-13-38,15 55,0 0,-1 1,1-1,-1 1,0-1,0 1,0-1,0 1,0 0,0 0,0 0,-1 1,1-1,-1 0,1 1,-1-1,0 1,-3-1,-13-4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1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41,'4'0,"26"-5,27-1,17-1,7 2,2 2,3 0,-9 2,-9 1,-10 0,-6 0,-7 0,-7 1,-4-6,-9-1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8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23,'10'0,"17"0,9 0,12 0,8 0,-1 0,-5 0,-7 0,-5 0,-5 0,-3 0,-2 0,-1 0,-5-5,-1-1,0 0,-4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6:59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3,'24'-1,"-15"0,0 1,0 0,0 1,0 0,12 2,-19-2,1 0,-1 0,1 0,-1 0,0 0,0 1,0-1,0 1,0-1,0 1,0 0,0 0,0 0,-1 0,1 0,-1 0,1 0,-1 0,0 1,0-1,0 0,0 1,0 2,4 17,-1 0,-1 0,-1 0,-1 1,-1-1,-5 44,4-60,0-1,-1 1,0-1,0 0,0 0,0 0,-1 0,0 0,0 0,0-1,-1 0,-6 8,-3-1,0-1,-27 17,-5 3,44-30,0 1,1-1,-1 1,0-1,1 1,-1-1,1 1,-1-1,1 1,-1 0,1-1,-1 1,1 0,0-1,-1 1,1 0,0 0,-1-1,1 1,0 0,0 0,0-1,0 1,0 0,0 0,0 0,0-1,0 1,0 0,0 0,0-1,1 1,-1 0,0 0,1-1,-1 1,0 0,1-1,-1 1,1 0,-1-1,1 1,-1-1,1 1,0-1,-1 1,1-1,-1 1,1-1,0 1,0-1,0 0,7 5,0 0,1-2,14 6,-22-8,407 105,-260-74,-91-18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1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1,'-1'0,"0"1,0-1,0 1,1-1,-1 1,0 0,0-1,1 1,-1 0,1 0,-1-1,1 1,-1 0,1 0,-1 0,1 0,0 0,-1 0,1 0,0 0,0-1,0 3,-5 29,4-27,-10 133,8 189,5-175,-1-62,16 120,-12-177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2.6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29,'87'271,"-77"-243,-5-14,0 1,1-1,12 21,-14-31,-1 1,0-1,1 0,0 0,0 0,1 0,-1-1,1 1,-1-1,1 0,0-1,0 1,8 2,-11-4,1-1,-1 0,0 1,1-1,-1 0,0 0,1 0,-1-1,0 1,0 0,1-1,-1 1,0-1,0 0,0 0,1 0,-1 0,0 0,0-1,-1 1,1 0,0-1,0 1,-1-1,1 0,-1 0,1 0,-1 1,2-4,3-5,0 0,0-1,-1 0,5-14,1-14,-1 0,-1-1,-3 0,-1 0,-2 0,-4-62,1 79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3.6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1,'0'5,"5"1,6 0,5-1,6-2,-1 4,1 1,-4-2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4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0,'0'5,"5"1,11 0,7-1,5-1,2-2,1-1,0-1,-1 0,0 0,-1 0,-5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0,'-2'79,"0"-37,2 1,2-1,11 68,-5-58,-2-1,-2 1,-4 68,-1-82,1-5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5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0,'-15'37,"1"0,1 2,3-1,-8 54,16-81,-4 21,1 0,2 1,1-1,5 63,-2-91,0 0,0-1,0 1,1-1,-1 1,1-1,0 0,0 0,0 1,0-1,1-1,-1 1,1 0,0-1,0 1,0-1,0 0,0 0,0 0,1 0,-1-1,0 1,1-1,0 0,-1 0,6 1,12 2,0 0,0-2,29 1,-36-3,219 0,-155-2,-54 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0,'0'5,"0"6,0 6,0 5,0 4,0 1,0 2,0 0,0 0,0-5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7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41,'42'1,"1"-1,0-3,0-2,-1-1,46-13,-82 17,0 0,-1 1,1-1,0 1,0 1,0-1,0 1,7 1,-12-1,1 0,0 1,-1-1,1 1,0 0,-1 0,1-1,-1 1,1 0,-1 0,0 0,1 1,-1-1,0 0,0 0,0 1,0-1,0 1,0-1,0 1,0-1,-1 1,1-1,0 1,-1 0,0-1,1 1,-1 0,0-1,0 1,0 0,0 2,0 4,0 0,-1 0,0 1,-1-2,0 1,0 0,0 0,-1 0,0-1,-1 0,0 1,-7 9,-7 8,-42 44,41-48,-68 71,25-28,-74 100,113-130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2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1,'-1'0,"-1"0,1 0,-1 1,1-1,0 1,-1 0,1-1,-1 1,1 0,0 0,0 0,-1 0,1 0,0 0,0 0,0 0,0 0,0 0,0 1,1-1,-1 0,0 1,0 1,-12 34,13-36,-3 7,1 1,0 0,1 0,0 0,0 0,1 0,0 0,1 0,1 11,0-15,-1 0,1 0,0 0,0 0,1-1,-1 1,1-1,0 0,0 1,1-1,-1-1,1 1,0 0,0-1,0 0,0 0,8 4,4 1,1-1,1 0,-1-2,1 0,0 0,0-2,1 0,-1-2,0 0,1-1,25-2,-40 1,-1 1,1-1,0 1,-1-1,1 0,-1 0,1-1,-1 1,1-1,-1 0,0 1,0-2,0 1,0 0,0 0,0-1,-1 0,1 0,-1 1,0-1,0 0,0-1,2-2,-3 2,0 0,1-1,-2 1,1 0,0 0,-1-1,0 1,0 0,0 0,0-1,-1 1,0 0,0 0,0-1,0 1,-1 0,1 0,-1 0,-5-6,3 3,0 1,-1 0,0 0,0 0,-1 1,1 0,-1 0,0 0,-1 1,1 0,-1 0,0 1,-9-4,3 2,0 2,0-1,-1 2,1-1,-1 2,-21 0,9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7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0,'9'0,"9"0,5 0,3 5,3 11,6 2,1 9,4 3,-4 7,1 2,-2-7,-6-2,-3-3,-7-6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87,'5'-5,"6"-6,16-1,7-3,4 0,-1 4,-2 3,-1 3,-3 2,-1 2,-1 1,-1 1,-5-1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8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12,'5'0,"11"0,12 0,6 0,3 0,-2 0,0 0,-3 0,-1 0,-2 0,0 0,-1 0,-6-5,-5-1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9.2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0,'5'15,"1"13,5 7,0 13,-2 1,-2-1,-2-1,-3-3,-1 1,4 2,1 2,0-2,-2-4,-1-5,4-9,0-5,0-1,-2-5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09.7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0,'-4'5,"-12"6,-2 6,-4 5,-2 3,2 3,1 5,-1 2,3 1,1-3,-3 4,4 0,4-2,4-1,-1-3,2-1,1-1,3-6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0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0,'10'5,"3"6,9 6,5 4,-2 5,0-3,0-1,-5 1,0-3,-3-6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0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1,'-5'10,"-6"12,-6 7,-1 4,4 1,-1-1,2-1,3-6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0.7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1,'5'0,"6"0,7 0,-1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1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0,'-6'0,"0"1,-1 0,1 0,0 0,0 1,0 0,0 0,0 1,1-1,-1 1,1 0,-1 1,1-1,0 1,0 0,1 1,-1-1,1 1,0-1,0 1,1 1,-1-1,1 0,0 1,-4 11,5-11,0-1,1 0,-1 0,1 1,1-1,-1 1,1-1,-1 1,1-1,1 1,-1-1,1 0,0 1,1-1,-1 0,1 1,0-1,0 0,0 0,1 0,0-1,0 1,0-1,1 1,-1-1,1 0,0 0,0-1,8 6,-1-3,-1-1,1-1,0 0,0-1,0 0,1 0,-1-1,1-1,-1 0,1 0,0-1,-1-1,13-2,-22 3,1 0,0 0,0-1,-1 0,1 1,-1-1,1 0,0 0,-1-1,0 1,1 0,-1-1,0 1,3-4,-4 4,1-1,-1 1,0-1,-1 1,1-1,0 1,0-1,-1 0,1 1,-1-1,1 0,-1 0,0 0,0 1,0-1,0-3,-1-2,0 1,-1 0,0-1,0 1,-1 0,0 0,0 0,0 1,0-1,-7-6,-6-8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2.3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1,'5'0,"6"0,11 0,16 0,10 0,13 0,8 4,9 3,-1 4,-9 0,-5 3,-10 0,-13 1,-9-1,-10-3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2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1,'5'0,"6"0,6 0,10 0,4 0,12 0,13 0,1 0,1 0,-5 0,-11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3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0,'9'0,"-1"0,0 1,0 0,0 0,0 0,0 1,0 1,11 4,-15-5,0 0,-1 0,1 1,-1 0,1 0,-1 0,0 0,0 0,-1 0,1 1,0-1,-1 1,0 0,0 0,0 0,-1 0,3 8,-1-3,-1 0,0 1,0-1,-1 1,0 0,-1-1,0 1,-1 0,1 0,-2-1,0 1,0-1,0 1,-1-1,-1 0,0 0,0 0,-10 15,10-19,-1 2,-1-1,1 2,1-1,-1 0,-4 12,9-17,-1-1,0 1,1 0,0 0,-1 0,1 0,0 0,0-1,0 1,0 0,0 0,1 0,-1 0,0 0,1-1,0 1,-1 0,1 0,0-1,0 1,0 0,0-1,0 1,0-1,0 1,1-1,-1 0,1 1,-1-1,3 1,8 5,0-1,0 0,0-1,1 0,0-1,0-1,22 3,-4 1,84 18,167 16,-276-40,1-1,-1 0,0 0,1 0,8-3,-12 2,-1 1,0-1,0 0,0 0,0 0,0 0,0-1,0 1,0 0,0-1,0 0,-1 1,1-1,0 0,-1 0,0 0,2-2,8-21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4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95,'4'0,"17"-4,8-3,10 1,7-3,6-1,-2 2,-9-3,-7 1,-4 2,-3 2,-6-2,-7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5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1,'-4'68,"-18"106,11-96,-10 128,21-203,-1 0,1 0,0-1,0 1,0 0,0 0,0 0,1 0,-1 0,1 0,0-1,0 1,0 0,0 0,0-1,1 1,-1-1,1 1,0-1,0 0,-1 0,1 1,1-1,-1-1,0 1,0 0,1 0,-1-1,1 0,-1 1,1-1,0 0,4 1,23 5,0-2,0-1,1-1,0-2,48-3,-29 0,180-4,-198 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5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1,'-5'4,"-1"12,0 7,-4 10,1 3,1 6,2 0,2-2,2-4,1-2,0-3,2-2,-1-1,1-5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6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0,'1'140,"20"147,-16-230,-4 83,-2-91,1-1,13 83,-6-83,-1 0,-1 67,-5-91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1,'5'0,"6"0,7 0,4 0,3 0,3 0,0 0,1 0,0 0,-4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6:07:18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1,'0'5,"-1"0,1 0,-2 1,1-1,-4 9,-2 12,-2 45,4 0,6 115,1-70,-3-67,0-8,2 0,11 72,-4-53,2 83,6 46,-11-152,1 39,-6-53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3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0,'0'10,"0"22,0 15,0 18,0 18,0 8,0 3,0 0,0-1,0-13,0-10,-5-12,-6-11,-1-9,1-11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44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54,'-9'31,"2"0,-6 52,5-30,-2 13,-2 73,12-214,-2 13,11-95,-8 150,0 0,0 0,1 0,0 0,0 0,1 1,0-1,0 1,0-1,1 1,0 0,0 0,0 1,1-1,0 1,0 0,0 0,1 1,0 0,0 0,0 0,0 0,0 1,1 0,-1 0,1 1,14-3,8-1,1 2,0 1,1 2,-1 0,0 2,0 2,0 0,0 2,0 2,40 13,-67-19,-1-1,0 1,1 0,-1 0,0 0,0 0,0 0,0 0,0 1,0-1,0 1,0-1,0 1,-1 0,1 0,-1 0,1 0,-1 0,0 0,0 0,0 0,0 0,0 1,0-1,0 0,-1 1,1 2,-1 0,-1-1,0 1,0 0,0 0,-1-1,1 1,-1-1,0 1,-1-1,1 0,-1 0,-5 8,-21 22,-59 56,11-12,42-39,-2-2,-74 58,105-90,-1-1,1-1,-1 1,-11 3,-2-1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1,'0'0,"149"4,-127-1,0 0,0 1,0 2,34 12,-38-10,2-1,0 1,-1 1,0 1,25 18,-40-25,-1 0,0 1,0-1,-1 1,1 0,-1-1,0 1,0 0,0 1,0-1,-1 0,1 0,-1 1,0-1,-1 1,1-1,-1 9,0 6,-1 0,-6 33,-7 22,-4-1,-2 0,-53 120,32-114,-3-2,-90 119,114-169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23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418 24,'-5'-1,"1"1,-1-1,1 0,-1 0,1-1,-5-1,-15-5,6 5,0 1,0 1,0 0,0 1,-1 1,1 1,1 1,-32 8,38-8,1 1,0 0,0 0,0 1,0 0,1 1,0 0,0 0,0 1,1 1,0-1,1 1,0 0,0 1,-10 16,14-20,1 1,0-1,0 0,1 1,0 0,0-1,0 1,0-1,1 1,0 0,0-1,1 1,0 0,-1-1,2 1,-1-1,1 1,0-1,0 0,0 1,6 7,2 3,0 0,1-1,1 0,1 0,16 14,-18-19,0 0,0 0,1-1,0 0,0-1,1-1,0 0,1 0,-1-2,1 1,25 4,-36-9,0-1,0 0,1 0,-1 0,0 0,0 0,1-1,-1 0,0 1,0-1,0 0,0-1,0 1,0-1,0 1,5-5,-4 3,0-1,-1 0,1 0,-1 0,0 0,0-1,0 0,0 1,2-9,0 2,-2-1,1 0,-2-1,1 1,-2 0,0-1,0 1,-2-15,1 19,-1-1,-1 1,0-1,0 1,-1-1,0 1,-7-13,-2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3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0,5 0,-1 5,0 1,2 5,-4 4,1 6,0 3,3-2,-3 0,-5 0,-5-2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3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1,'5'24,"6"40,10 44,8 31,2 6,2-2,-6-2,-7-6,-7-6,-5-12,-5-16,-3-16,0-17,-2-15,1-13,0-13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4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30,'-3'0,"-26"-1,24-3,19-2,9 0,1 1,-1 2,1 0,0 2,46 2,-66-1,0 0,-1 1,1-1,0 1,-1 0,1 0,-1 0,1 0,-1 1,1-1,-1 1,0 0,0 0,0 1,0-1,0 0,0 1,2 3,-2-1,0 0,0 0,0 0,-1 0,0 1,0-1,-1 1,1-1,-1 1,0 11,1 37,-3 0,-2 1,-3-2,-25 106,29-148,1-8,0-1,0 1,0 0,1 0,-1 0,1 0,0 0,0 0,0-1,0 1,0 0,1 0,-1 0,2 3,6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4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353 0,'0'15,"-5"32,-11 28,-8 20,-8 13,-5 2,0-3,1-6,3-11,1-10,7-15,2-18,1-8,4-5,5-9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5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0,'5'5,"6"6,1 6,-1 4,2 0,3 5,0 3,1-3,2-2,-1 0,1 1,-3 0,-5-3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5.5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0 147,'5'-5,"30"-6,14-6,13 0,5-2,-4 3,-8-1,-8 2,-8-1,-11 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0,'0'24,"0"27,0 18,0 3,0 3,-5 3,-1-2,0-4,-4-6,0-8,2-6,2-6,2-6,-2-5,-2-4,-2-8,-1-7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6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1,'-1'9,"0"0,0 1,-1-1,-1 0,1 0,-5 9,-5 18,-10 43,-14 54,36-129,-1 0,1 0,-1 0,1 0,0 1,1-1,-1 0,1 0,0 0,0 0,0 0,0 0,1 0,-1 0,1 0,0-1,0 1,1 0,-1-1,1 0,-1 0,1 0,0 0,1 0,-1 0,0-1,6 3,8 5,1-1,0-2,1 1,31 6,-12-2,12 1,-28-10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6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0,'5'0,"16"14,13 14,21 17,14 15,11 6,5 7,3 0,-9 2,-9-2,-6-4,-9-9,-10-11,-13-7,-6-8,-3-9,-6-3,-5-7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7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612 0,'-9'19,"-18"21,-14 22,-8 15,-12 8,-3 9,-2 3,2 4,6-1,9-13,8-7,11-8,6-15,6-14,7-13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24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0,'4'0,"12"0,17 5,17 1,14 0,2-1,-7-2,-8-1,-8 0,-6-2,-5 0,-4 0,-1 0,-1-1,1 1,-1 0,1 0,-4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8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0,'0'5,"0"34,0 35,0 19,0 8,0-4,0-4,0-8,0-15,0-18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8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0 190,'5'0,"10"0,18 0,13-5,7-6,4-6,3-1,0-1,-1-2,0-3,-6 3,-8 6,-1 4,-3 0,-5 1,-7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9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1,'-6'-1,"0"2,1-1,-1 0,1 1,-1 0,1 0,-1 1,1 0,0 0,0 0,-8 4,10-3,0-1,0 1,0 0,0 0,0 0,1 1,-1-1,1 0,0 1,0 0,0-1,1 1,-1 0,1 0,0 0,-1 5,1-1,0 0,0 0,1 0,0-1,0 1,1 0,0 0,1 0,-1-1,1 1,5 11,-6-17,0 0,0 1,0-1,1 0,-1 0,0 0,1 0,0 0,-1-1,1 1,0 0,0-1,0 1,0-1,0 0,0 0,0 1,0-1,1-1,-1 1,0 0,1-1,-1 1,1-1,-1 1,0-1,1 0,-1 0,1 0,-1-1,1 1,-1 0,0-1,1 0,-1 0,0 1,1-1,-1 0,0-1,3-1,20-10,-1-2,-1-1,0 0,-1-2,-1 0,25-28,-31 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49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0,'4'0,"8"15,5 23,0 14,-2 19,-5 10,-3 1,-3 2,-3-1,0-8,-2-13,0-12,1-10,-1-7,0 1,-4-7,-1-1,0-7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0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0 140,'0'-5,"10"-6,7-2,11 2,0-2,0 1,-4-2,3 2,2-3,0 2,5 3,2 3,-6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1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71,'4'5,"-1"0,1 0,-1 0,0 1,0-1,0 1,2 11,0-5,16 56,-4 1,-2 0,8 101,-20-150,-3-20,0 0,0 0,0 0,0 0,0 0,0 0,0 0,0 0,0 0,0 0,0 0,0 0,0 0,0 0,0 0,0 0,0 0,0 0,1 0,-1 0,0 0,0 0,0 0,0 0,0 0,0 0,0 0,0 0,0 0,0 0,0 0,0 0,0 0,0 0,0 0,2-32,-2 15,3-31,2 1,2 1,2-1,2 1,28-72,-36 109,1 1,0 0,0 1,1-1,0 1,0 0,1 0,0 1,0-1,0 1,1 0,0 1,0 0,1 0,-1 1,1-1,0 2,0-1,1 1,-1 0,1 1,-1 0,1 0,0 1,0 0,-1 1,1 0,0 0,0 1,0 0,0 1,-1-1,15 6,-18-4,0 0,0 0,-1 0,1 0,-1 1,0 0,0 0,0 0,-1 0,1 0,-1 1,0 0,0 0,-1-1,0 2,1-1,-1 0,-1 0,3 11,1 10,-1 0,1 48,-5-63,0-5,1 0,-2 0,1 0,-1-1,0 1,0 0,0 0,-1-1,0 1,0-1,0 1,-1-1,0 0,-4 6,1-4,0 0,-1-1,0 1,0-1,-1-1,0 1,0-1,-11 5,-160 69,54-26,72-29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2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0,'0'10,"-5"21,-1 16,-5 13,-5 7,1-4,2-3,3-7,0-12,0-14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2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1,'5'0,"11"5,7 6,10 6,8 0,3-2,2-5,-1-3,-4-3,-9-3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2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12,'24'0,"26"0,20 0,11 0,7 0,-2-5,-16-1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3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0,'0'5,"-5"10,-1 9,0 8,1 10,-3 1,-1 8,2 0,2-3,2 3,1-2,1 1,1-4,0 0,0-3,1-5,-1-3,0-8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24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1,'0'5,"0"10,0 8,0 15,0 5,0 0,0 2,0-2,0-3,0-4,0-8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4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0,'1'24,"1"0,1-1,1 0,1 0,14 39,53 105,-64-150,46 83,102 145,8 10,-96-138,-51-86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4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703 1,'-10'19,"-12"25,-21 25,-18 19,-13 8,-3 3,6-6,7-5,4-12,7-10,9-11,11-11,7-7,2-11,2-4,4-7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57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2209 166,'-9'-1,"0"0,0-1,0 1,-16-7,-25-4,-239 7,160 7,104-1,0 2,-34 7,-31 3,53-8,0 1,0 2,-43 15,-19 4,46-14,0 3,1 3,1 1,-49 28,-19 20,104-57,0 0,1 1,1 1,0 0,-17 21,0 10,-39 76,46-78,-1 0,-43 56,-21 28,12-16,53-77,2 1,0 0,3 2,0 0,3 1,1 0,2 2,-12 59,11-48,-28 71,18-58,12-29,2 1,1 0,2 0,-2 54,8 149,3-117,-1-79,2 0,2-1,2 1,22 69,-5-26,33 105,-43-148,3-1,33 59,-7-28,62 111,-80-137,3-1,1-1,47 51,118 105,-170-176,-3-2,42 31,-57-48,0 0,0-1,1 0,-1 0,1 0,0-1,0-1,0 1,1-1,15 2,141-8,-54-1,-49 1,0-2,117-28,-79 20,-78 13,0-2,-1 0,0-1,0-1,27-11,26-19,123-82,-116 66,-28 18,89-74,-117 84,0-1,-2-1,-1 0,-1-2,20-32,142-229,-165 260,-2-1,-2 0,0 0,-2-2,-1 1,10-50,20-198,-30 190,51-425,-49 409,-4 0,-7-132,-6 173,-3 0,-2 0,-3 1,-3 1,-23-62,-164-352,78 193,110 251,-2 0,-31-47,41 69,-10-17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19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1,'0'5,"0"25,0 31,0 24,0 12,0 4,0-1,-5-4,-1-12,-5-13,-5-7,-5-11,2-9,3-12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0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0,'4'5,"7"1,2 5,2 0,4-2,4-2,2 3,2-2,-4 4,0 0,4-3,-2 2,0-1,-5 3,-1 0,-3 1,-5-1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0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9,'5'0,"6"5,7 1,4 0,3-1,7-2,3-1,0 0,-1-2,-1 0,-3 0,5-1,9-3,7-3,1 1,-6-4,-9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1.1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0,'0'5,"0"11,0 12,0 7,0 1,0 4,0 1,0-3,0-2,0-3,0-7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1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1,'-1'10,"-1"1,0 0,-1-1,0 0,-1 1,-6 13,-3 7,-10 29,12-36,2 0,0 0,-6 36,14-56,1-1,-1 1,1-1,0 1,0-1,1 1,-1-1,1 1,0-1,-1 1,2-1,-1 0,0 1,1-1,-1 0,1 0,0 0,0 0,0 0,0-1,1 1,-1 0,1-1,-1 0,1 0,0 0,0 0,0 0,6 2,6 2,1 0,-1-1,1-1,33 4,-32-5,63 6,-41-6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133 0,'10'0,"1"1,0 0,-1 1,1 0,-1 0,0 1,0 1,0 0,0 0,0 1,-1 0,0 0,0 1,0 0,-1 1,11 11,15 6,-26-19,-1 0,0 0,0 0,7 8,-12-11,0 0,-1 0,1 0,-1 0,0 0,0 0,1 0,-1 1,-1-1,1 1,0-1,-1 0,1 1,-1-1,0 1,1-1,-1 1,-1 4,-2 9,-1 0,0-1,-1 0,-1 0,-14 26,-48 72,56-95,-45 72,5 2,3 2,-45 125,74-172,12-29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3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1,'5'0,"11"0,13 0,5 9,2 8,5 6,-5 4,1 2,-2 1,-1 4,-2-3,-6-7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25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0,'-3'1,"1"-1,-1 1,1 0,-1 0,1 0,-1 0,1 0,-1 1,1-1,0 1,0-1,0 1,0 0,0 0,0 0,1 0,-1 0,-2 4,-1 3,-1-1,2 1,-7 15,9-19,0 0,1 0,0 0,0 0,0 0,1 0,-1 0,1 0,0 0,1 0,-1 0,1 0,0 0,0 0,1 0,2 6,0-4,-1 0,2 0,-1 0,1-1,0 0,1 0,-1 0,1-1,10 8,2-1,1 0,0-2,0 0,1-2,0 0,39 10,-18-11,0-1,1-2,-1-2,54-4,-72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3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1,'10'0,"11"0,9 0,3 0,-4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1,'0'9,"5"28,1 16,0 18,-1 21,-2 14,-1 8,-1-6,0-8,-1-10,0-12,-1-9,1-12,0-11,0-8,0-6,0-8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4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1,'-3'5,"-1"1,1 0,1 0,-1 1,1-1,0 0,1 1,-1-1,1 1,1-1,-1 1,1 7,-1-1,-1 15,1 47,2-65,0-1,0 1,1-1,0 1,1-1,0 0,0 0,8 14,-9-20,1 0,-1 0,0 0,1-1,0 1,0-1,0 1,0-1,0 0,0 0,0 0,1-1,-1 1,1-1,-1 0,1 0,-1 0,1 0,0-1,0 1,-1-1,1 0,5-1,9 0,1-2,-1 0,28-9,-14 4,75-17,-76 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5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0,'9'0,"28"0,25 0,18 0,8 0,-1 0,-5 0,-12 0,-19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6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0,'0'10,"0"17,0 8,-5 14,-1 11,-4 6,-2 1,3 4,2-7,3-8,1-9,2-13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6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1,'4'9,"3"23,-1 24,-2 13,0 8,-2 1,-1-8,-1-7,0-9,0-9,0-7,0-1,0-2,-1-7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7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0,'9'0,"13"0,21 0,19 0,7 0,6 0,5 0,-6 0,-2 0,-3 0,-10 0,-9 0,-13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7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0,'0'24,"0"41,0 52,-5 44,-2 28,1 6,1-7,1-21,2-34,1-35,0-30,1-25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0:27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1,'5'0,"10"0,18 0,22 0,25 0,28 5,5 1,-3 0,-10-1,-18-2,-18-1,-14-1,-17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4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24 172,'-2'71,"0"-35,2 0,1 0,7 37,-3-52,1-1,1 0,1 0,20 37,-13-35,1-1,1-1,1 0,1-2,1 0,30 22,-23-19,-1 1,-2 1,30 34,-36-36,37 34,-33-36,25 31,-35-33,18 32,-21-33,1 0,22 27,-14-20,20 31,0 1,-11-18,27 48,-10-10,80 99,-113-161,1-1,1-1,27 20,-24-19,0 1,19 19,-21-17,-5-7,-1 1,0 0,0 1,-1 0,0 0,5 13,-6-12,0 1,1-1,0-1,1 1,0-1,1-1,0 0,0 0,1 0,16 10,-3-2,-2 0,1-2,0 0,34 15,54 12,14 6,68 27,-171-67,1 0,0-2,1 0,-1-2,1 0,0-2,0 0,0-2,0 0,31-5,-51 4,0 1,0-1,0 0,0 1,-1-1,1-1,0 1,-1 0,1-1,-1 1,1-1,-1 0,0 1,0-1,1-1,-1 1,-1 0,1 0,0-1,-1 1,1-1,-1 1,0-1,1 1,-1-1,-1 0,1 0,0 0,0-4,1-10,-1 0,0 0,-1 1,-3-20,1 5,0-2,-8-50,7 69,0-1,-2 1,1-1,-2 1,-13-23,-48-98,7 22,23 46,29 52,1 0,0-1,2 0,-7-27,3 13,0-1,-17-34,3 8,12 32,-1 0,-30-44,25 43,2 0,-14-32,16 32,0 1,-21-30,29 48,-41-85,24 58,13 19,-1 0,-19-22,3 4,-7-7,4 12,-18-16,-10-6,43 36,-1 1,0 1,0 0,-32-17,19 14,-32-25,-19-9,52 33,0-2,-27-23,-32-20,57 45,-52-21,67 30,1 0,-18-12,23 12,-1 2,-1-1,1 1,-1 0,0 1,-17-5,-124-15,-5-3,121 21,-1 2,1 2,-1 1,-46 4,77-2,0-1,1 1,-1 0,0 1,1-1,-1 1,1 0,0 0,-1 0,1 0,0 1,0 0,1-1,-1 2,0-1,1 0,0 1,0-1,0 1,0 0,0 0,1 0,0 1,0-1,0 0,-2 9,2-5,1 0,-1 0,1 1,1-1,0 0,0 1,0-1,1 0,1 1,-1-1,1 0,0 0,1 0,5 11,2-1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1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3,'43'-1,"-11"0,40 4,-62-2,-1 1,1-1,-1 2,0-1,1 2,-1-1,-1 1,14 8,-18-9,0 0,-1 1,1-1,-1 1,0 0,0 0,0 0,-1 1,0-1,1 1,-2-1,1 1,0 0,-1-1,0 1,0 0,0 0,-1 0,0 0,0 0,-1 7,1 1,-2 0,1 0,-2-1,0 1,0-1,-1 0,-7 15,7-19,0 0,-1-1,1 0,-1 0,-1 0,1-1,-1 1,0-1,-1-1,0 1,1-1,-12 6,9-7,-1 0,1 0,-1-1,0 0,0 0,0-1,-1-1,1 0,-20 0,-5-4,22 2,1 0,0 1,0 0,-23 3,32-2,0-1,1 1,-1 0,1 0,-1 0,1 0,0 0,-1 1,1-1,0 1,0-1,0 1,0 0,0 0,0 0,1 0,-1 0,0 0,1 1,0-1,-1 0,1 1,0-1,1 1,-1-1,0 1,0 3,-1 7,1 0,1 0,0 0,1 1,0-1,1 0,0 0,1 0,1-1,0 1,1-1,9 20,9 10,2-1,34 42,-36-52,-17-22,0-1,0 0,1-1,1 1,-1-1,1-1,0 0,0 0,1 0,0-1,12 6,-3-6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5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522 25,'-9'-1,"0"0,-1 0,1-1,-14-5,13 4,0 0,1 1,-1 0,-15 0,-7 4,0 1,1 2,-1 2,-39 12,38-9,25-8,-6 1,0 0,1 1,-1 1,1 0,0 1,1 0,-1 1,-22 17,34-23,-1 0,1 1,0-1,-1 1,1-1,0 1,0 0,0-1,0 1,0 0,0 0,0 0,1 0,-1 0,1 0,-1-1,1 1,0 1,0-1,-1 0,2 0,-1 3,1-2,0 0,1 1,-1-1,1 0,-1 0,1 0,0-1,0 1,0 0,1-1,-1 1,4 2,6 4,0 0,1-1,0 0,26 11,-6-3,29 12,-58-26,0-1,0 0,0 0,0 0,1 0,-1-1,0 1,0-1,1 0,-1 0,0-1,5 0,-7 0,1-1,0 1,0-1,-1 0,1 0,-1 0,0 0,1 0,-1 0,0-1,0 1,0-1,-1 1,1-1,0 0,-1 1,0-1,0 0,0 0,1-4,2-7,-1-1,2-25,-5 38,5-81,-5 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5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0,'4'5,"7"11,6 22,0 13,-3 9,-3-2,-4-6,-4-3,-1 1,-2-4,0-5,-1-5,0-8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6.5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1,'-9'31,"2"1,-4 41,0-4,-7 28,5 2,-2 111,15-200,1 1,0-1,1 0,0 0,0 1,1-1,1-1,0 1,0 0,8 12,-10-19,0 0,0 0,0 0,0 0,0-1,1 1,-1-1,1 0,-1 0,1 0,0 0,0 0,0 0,0-1,1 1,-1-1,0 0,0 0,1 0,-1-1,1 1,-1-1,1 0,-1 0,0 0,1 0,-1-1,1 1,-1-1,1 0,-1 0,0 0,0 0,6-3,-4 0,0 1,0-1,0 0,0 0,0-1,-1 1,0-1,0 0,0 0,0 0,-1-1,0 0,0 1,-1-1,1 0,-1 0,0 0,1-11,2-12,-1 0,0-50,-4 75,0-25,-1 0,-1-1,-1 1,-9-34,-1 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7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1,'5'0,"11"5,7 1,5 0,2-1,1-2,0-1,-5-1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9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0,'4'0,"12"5,3 11,-3 12,-3 6,-4 2,-3 0,-3-2,-3-2,0-1,0-2,-1 0,0-6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49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1,'54'0,"0"3,58 10,-58-6,-44-7,0 0,0 1,0 1,0 0,0 0,0 1,-1 0,1 0,-1 1,0 1,14 8,-16-8,-2-1,1 1,0 0,-1 1,0 0,6 8,-9-10,0 1,0-1,0 0,-1 0,1 1,-1-1,0 1,-1-1,1 1,-1-1,0 1,0-1,-1 5,-1 10,-1-1,-1 0,-1 0,0 0,-16 32,-51 81,57-106,-331 499,317-489,6-10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50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1,'9'9,"13"8,8 1,3 3,0 2,0 2,-6 1,-2-3,-6-2,-6-3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50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0,'9'0,"13"0,7 0,13 0,4 0,0 0,-10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51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1,'0'9,"0"13,0 7,0 9,5 2,1 4,1 3,-2 0,-2 0,0-2,-2-5,-1-4,0-3,0-8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2:51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0,'1'1,"0"-1,-1 0,1 1,0-1,-1 1,1-1,0 1,-1-1,1 1,-1-1,1 1,-1 0,1-1,-1 1,1 0,-1-1,0 1,1 0,-1 0,0-1,0 1,1 0,-1 0,0 1,4 26,-3-23,9 119,-6 124,-5-130,21 170,-2-136,11 64,-23-183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2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0,5 0,3 0,3 0,5 0,2 0,0 0,-1 0,-6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2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1,'0'19,"0"20,0 14,0 11,0 15,0 7,0-1,-5-6,-1-2,0-9,1-6,2-10,1-9,1-11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3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58,'9'1,"0"-1,0 1,0 1,0 0,0 0,-1 1,1 0,-1 0,0 1,0 0,0 1,0-1,-1 2,0-1,0 1,0 0,-1 0,0 1,8 11,6 11,-1 1,-1 1,22 53,-21-43,98 229,-115-266,16 32,-17-35,-1-1,0 0,0 1,1-1,-1 1,0-1,1 0,-1 1,1-1,-1 1,1-1,-1 0,0 0,1 1,-1-1,1 0,-1 0,1 0,-1 1,1-1,0 0,0 0,0-1,-1 1,1 0,0-1,-1 0,1 1,-1-1,1 1,-1-1,1 0,-1 1,1-1,-1 0,0 1,1-1,-1 0,0 0,0 1,0-1,1 0,-1-1,6-40,-2 0,-1 1,-4-56,0 41,-2-308,3 343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102 558,'7'-7,"-2"0,1-1,-1 0,5-10,-5 10,-1 0,1 0,1 1,8-11,29-18,-36 31,0 0,0 0,-1-1,0 0,0 0,0 0,-1-1,0 0,0 0,-1 0,0-1,0 1,4-14,-3-3,-1 0,-1-1,-1 1,-1-1,-2 1,-5-43,5 62,0-1,0 0,-1 1,0 0,0-1,0 1,0 0,-1 0,0 0,0 0,0 1,-1-1,1 1,-1 0,0 0,0 0,-1 0,-8-5,9 7,0 0,1 0,-1 1,0 0,0-1,0 2,0-1,0 0,0 1,-1-1,1 1,0 0,0 1,0-1,0 1,0 0,0 0,0 0,0 0,0 1,0-1,0 1,1 0,-1 0,1 1,-5 2,0 3,-1 0,1 1,0 0,0 0,1 1,1 0,0 0,-6 13,-3 11,-14 45,27-71,-1 0,1 1,0-1,1 1,0-1,1 1,0 0,2 16,-1-19,0-1,0 1,1-1,0 0,0 0,0 0,1 0,0 0,0 0,0-1,1 1,-1-1,1 0,8 7,3 1,0-2,1 0,0-1,0 0,1-1,0-1,1-1,-1 0,22 3,-2-3,0-1,-1-2,62-4,-74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5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1,'1'8,"0"1,0-1,1 1,0-1,1 0,5 14,3 6,-6-9,2 0,0-1,2 0,-1 0,2-1,1 0,0 0,1-1,0-1,22 21,-30-33,0 0,0 0,0 0,0-1,1 1,-1-1,0 0,1 0,0-1,0 1,-1-1,1 0,0 0,0-1,0 1,0-1,0 0,0-1,0 1,0-1,0 0,-1 0,1 0,0-1,-1 0,10-4,-5 0,0 0,0 0,0-1,-1 0,0-1,0 0,-1 0,0 0,-1-1,1 0,5-12,0-1,-1-1,-1 0,12-44,-14 48,-8 19,0 0,0 0,1 0,-1 0,0 0,0 0,1 0,-1 0,0 0,0 0,0 0,1 0,-1 0,0 0,0 0,1 0,-1 0,0 0,0 0,0 0,1 0,-1 0,0 0,0 0,0 0,1 1,-1-1,0 0,0 0,0 0,0 0,1 1,-1-1,0 0,0 0,0 0,0 0,0 1,0-1,0 0,13 36,-12-31,20 97,-15-65,10 36,-9-53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7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33,'0'22,"1"15,-1-1,-2 1,-2 0,-12 55,14-132,6 12,2 0,10-31,-12 48,0 0,0 1,1-1,1 1,0 0,0 0,1 1,10-12,-13 17,1 1,-1 0,1 0,0 0,-1 0,1 1,0-1,1 2,-1-1,0 0,1 1,8-1,6 0,41 1,-56 1,20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8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1,'-7'1,"-1"0,1 1,-1 1,1-1,0 1,0 0,0 1,0-1,1 1,-1 1,-10 9,-6 2,5-4,1 1,0 0,1 1,-21 24,33-33,0 0,0 0,1 0,0 0,0 1,1-1,-1 1,1 0,-1 7,2-10,1 0,-1 1,1-1,0 0,1 1,-1-1,0 0,1 0,0 1,0-1,0 0,0 0,0 0,0 0,1 0,0 0,3 5,-3-5,0-1,1 0,-1 0,0 0,1 0,-1 0,1 0,-1 0,1-1,0 1,0-1,0 0,0 0,0 0,0 0,0-1,0 1,0-1,0 0,0 0,1 0,-1 0,0 0,0-1,0 0,0 1,0-1,0 0,0 0,4-3,2 0,-1 0,0-1,0 0,0-1,0 1,-1-2,0 1,-1-1,7-7,-4 1,0-1,-1 0,0 0,-2-1,1 0,-2 0,0 0,-1 0,0-1,-2 0,2-25,-4 39,0 1,1-1,-1 1,0-1,0 1,1-1,-1 1,1-1,-1 1,1 0,0-1,-1 1,1 0,0-1,0 1,1-2,-1 3,-1 0,1-1,0 1,-1 0,1 0,0 0,-1 0,1-1,0 1,-1 0,1 0,-1 0,1 0,0 0,-1 1,1-1,0 0,-1 0,1 0,0 1,-1-1,1 0,-1 0,1 1,0 0,3 2,-1-1,0 1,1 1,-2-1,1 0,0 1,-1-1,1 1,3 8,0 6,0 1,-1 0,-2 0,1 1,0 28,-2-21,11 50,-3-41,-1-5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8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1,'12'42,"-2"0,4 54,-3-21,57 657,-43-375,-24-327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49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1,'0'19,"0"20,0 14,0 16,0 6,0-5,0-10,0-10,0-8,0-8,0-9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0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0,'5'0,"1"5,10 6,6 6,-1 10,2 14,-4 10,0 6,-3-3,-5-5,-4-6,-3-6,3-9,-1-5,0-1,3-4,-1-6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0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1,'5'4,"1"8,0 14,-1 14,-2 3,-1 1,-1-4,0 2,-1-2,0-3,-1 1,1 0,0-2,-5 2,-6-6,-1-2,1-8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19:32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0,5 0,4 0,1 0,2 0,-5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1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1 240,'35'1,"-10"0,1-1,-1-1,40-7,-60 7,1 0,-1 0,0-1,0 0,0 0,0 0,0-1,0 1,0-1,-1 0,1-1,-1 1,0-1,0 0,0 0,-1 0,1 0,-1-1,0 1,0-1,-1 0,3-6,-3 5,-1 0,0-1,0 1,-1-1,0 1,0 0,-1-1,1 1,-1-1,-1 1,1 0,-5-12,5 15,0 0,0-1,-1 1,1 0,-1 0,0 0,0 0,0 0,0 0,0 0,-1 1,1-1,-1 1,0 0,0-1,1 1,-2 0,1 1,0-1,0 1,0-1,-1 1,1 0,-5-1,6 2,0 0,0 0,0 0,-1 1,1-1,0 0,0 1,0-1,0 1,1 0,-1 0,0 0,0 0,0 0,1 0,-1 0,0 0,1 1,-3 2,1-1,1 1,0-1,-1 1,2 0,-1 0,0 0,1 0,-1 0,0 5,0 2,1 1,0 0,0 0,1 0,1-1,1 14,3 1,0 1,2-1,1 0,1 0,1-1,2 0,0-1,1-1,2 0,0 0,1-2,1 0,2-1,29 27,-34-35,-4-4,-1 0,1-1,13 7,-21-12,1-1,0 1,0-1,-1 0,1 0,0 0,0-1,0 1,0-1,0 0,1 0,-1 0,0 0,0 0,0 0,0-1,5-1,14-8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2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84,'5'0,"6"0,6 0,4 0,9-5,18-1,16-5,10 0,7 2,4-3,-2 1,-12 3,-12 2,-17 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2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1,'0'1101,"1"-1095,-2 1,1-1,-1 1,-3 11,-2-2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3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0,'76'75,"-4"4,-3 2,86 133,-124-169,-31-44,0-1,0 1,1 0,-1-1,0 1,1-1,-1 1,1-1,-1 1,0-1,1 1,-1-1,1 0,-1 1,1-1,-1 0,1 1,-1-1,1 0,0 1,-1-1,1 0,-1 0,1 0,0 0,-1 0,1 0,0 0,-1 0,1 0,-1 0,1 0,0 0,-1 0,1 0,0-1,0 0,0-1,0 0,0 1,0-1,-1 0,1 1,-1-1,1 0,-1 0,1 0,-1-2,10-123,-8 74,13-69,-14 116,0-1,1 1,0 0,0 0,0 0,7-10,-8 14,0 1,0 0,0 0,0-1,0 1,0 0,0 0,1 0,-1 0,0 0,1 1,-1-1,1 0,-1 1,1-1,-1 1,1-1,-1 1,1 0,0 0,-1-1,1 1,0 0,-1 1,1-1,-1 0,1 0,0 1,-1-1,1 1,1 0,5 3,0 0,-1 0,1 1,-1 0,0 1,0 0,0 0,-1 0,0 1,0-1,-1 2,0-1,6 10,6 14,26 64,-11-12,-24-69,-3-19,-1-24,-2-14,1 0,3 0,1 0,16-49,-9 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3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0,'-6'8,"1"0,1 0,-1 0,1 1,1-1,-1 1,2 0,-1 0,1 0,-2 18,3-18,-3 13,1-1,1 1,2 0,0 0,3 23,-2-34,1 1,1-1,0 0,0 0,1 0,1-1,0 0,0 1,1-2,0 1,11 13,-14-19,1-1,-1 1,0-1,1 0,0 0,-1-1,1 1,0-1,0 0,1 1,-1-2,0 1,1-1,-1 1,1-1,-1 0,1-1,0 1,-1-1,1 0,0 0,-1-1,1 1,0-1,-1 0,1 0,-1 0,1-1,-1 0,0 0,0 0,0 0,0-1,6-4,-3 2,-1 0,0 0,-1 0,1-1,-1 0,0 0,0 0,-1-1,0 0,0 0,-1 0,1 0,-2 0,1-1,-1 1,0-1,0 0,-1 1,0-16,-2 16,0 0,-1 0,0 0,0 0,-1 0,0 0,0 1,-1 0,0 0,0 0,0 0,-1 0,1 1,-1 0,-1 0,1 0,-1 0,0 1,0 0,0 1,0-1,-1 1,-11-4,0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2 422,'0'96,"-2"-220,5-150,-3 269,1 0,0 1,0-1,0 0,1 1,-1-1,1 1,0 0,0-1,1 1,-1 0,1 0,0 1,0-1,1 1,-1-1,0 1,1 0,0 0,0 0,0 1,0 0,0-1,6-1,3-1,1 1,-1 0,1 0,0 2,0-1,26 1,-16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5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1,'0'14,"0"29,0 26,0 15,0 17,0 11,0 9,0 0,0-4,4-10,3-15,-1-19,3-20,1-16,-2-14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5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0,'-177'163,"170"-156,1 1,-1 0,1 1,1-1,0 1,0 1,1-1,0 0,-4 13,6-15,0 0,1 0,0 0,0 0,0 0,1 0,0 0,0 0,1 1,0-1,0 0,1 0,0-1,3 9,4 3,1 0,1-1,1-1,20 24,62 55,-74-76,4 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58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34 333,'28'-1,"-1"-2,46-11,-35 7,-23 4,0-1,0-1,0 0,0-1,-1 0,0-1,0-1,22-16,-32 21,0 0,0 0,0-1,-1 1,0-1,1 1,-1-1,-1 0,1-1,-1 1,1 0,-1-1,0 1,-1-1,1 0,-1 1,0-1,0 0,0 0,-1 0,0 0,0 0,0 0,0 1,-1-1,0 0,0 0,0 0,-1 1,0-1,-2-6,0 6,0-1,0 1,0 0,0 0,-1 0,0 1,0 0,0 0,-1 0,1 0,-1 1,0 0,0 0,0 1,0-1,-9-1,-12-3,-1 1,-38-4,61 9,0 1,0 0,0 0,0 0,0 1,0 0,0 0,1 0,-1 1,0-1,0 1,1 0,-1 1,1-1,0 1,-6 4,2 0,0 0,0 1,0 1,1-1,1 1,-9 14,10-13,1 0,0-1,1 2,0-1,0 0,1 0,0 1,1-1,0 14,1-1,1 0,1 0,5 26,-4-37,1-1,0 1,1-1,0 0,1 0,0-1,1 0,0 0,15 17,2 3,-20-24,1-1,0 0,0 0,0 0,0-1,1 1,0-1,0-1,0 1,11 4,-4-3,2-1,-1-1,28 4,-12-1,48 14,-52-12,1-1,33 4,-35-9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5:35:13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356 1,'-21'-1,"0"2,-42 6,54-5,1 1,-1 0,1 0,-1 1,1 0,1 0,-1 1,0 0,-10 10,0 1,1 1,1 0,1 1,0 1,2 1,0 0,1 1,1 0,-12 32,22-51,0 1,0-1,1 1,-1-1,0 1,1 0,0-1,-1 1,1 0,0-1,1 1,-1 0,0-1,1 1,-1 0,1-1,0 1,0-1,1 4,0-4,0 0,1 1,-1-1,0 0,1 0,0 0,-1 0,1-1,0 1,0-1,0 1,0-1,0 0,0 0,0-1,5 2,17 1,1 0,-1-2,1-1,0 0,38-7,-4-4,69-20,-115 27,1-1,-1 0,0-1,-1-1,1 0,-1 0,-1-2,14-10,-23 17,0-1,0 0,0-1,0 1,0 0,-1-1,1 0,-1 1,0-1,0 0,0 0,-1 0,0 0,1-1,-2 1,1 0,0-1,-1 1,0 0,0-1,0 1,0 0,-1-1,1 1,-1 0,0 0,-1-1,1 1,-1 0,0 0,-4-6,-23-34,14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8891"/>
            <a:ext cx="6433820" cy="224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5416"/>
            <a:ext cx="5298440" cy="267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833119"/>
            <a:ext cx="3064510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2403"/>
            <a:ext cx="6812280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199" y="10220126"/>
            <a:ext cx="777240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9956673"/>
            <a:ext cx="1740916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69782" y="10220126"/>
            <a:ext cx="207645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aussian37.github.io/machine-learning-concept-bias_and_variance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86.png"/><Relationship Id="rId21" Type="http://schemas.openxmlformats.org/officeDocument/2006/relationships/image" Target="../media/image7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90.png"/><Relationship Id="rId50" Type="http://schemas.openxmlformats.org/officeDocument/2006/relationships/customXml" Target="../ink/ink24.xml"/><Relationship Id="rId55" Type="http://schemas.openxmlformats.org/officeDocument/2006/relationships/image" Target="../media/image94.png"/><Relationship Id="rId7" Type="http://schemas.openxmlformats.org/officeDocument/2006/relationships/image" Target="../media/image70.png"/><Relationship Id="rId2" Type="http://schemas.openxmlformats.org/officeDocument/2006/relationships/image" Target="../media/image67.jpg"/><Relationship Id="rId16" Type="http://schemas.openxmlformats.org/officeDocument/2006/relationships/customXml" Target="../ink/ink7.xml"/><Relationship Id="rId29" Type="http://schemas.openxmlformats.org/officeDocument/2006/relationships/image" Target="../media/image81.png"/><Relationship Id="rId11" Type="http://schemas.openxmlformats.org/officeDocument/2006/relationships/image" Target="../media/image7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85.png"/><Relationship Id="rId40" Type="http://schemas.openxmlformats.org/officeDocument/2006/relationships/customXml" Target="../ink/ink19.xml"/><Relationship Id="rId45" Type="http://schemas.openxmlformats.org/officeDocument/2006/relationships/image" Target="../media/image89.png"/><Relationship Id="rId53" Type="http://schemas.openxmlformats.org/officeDocument/2006/relationships/image" Target="../media/image93.png"/><Relationship Id="rId58" Type="http://schemas.openxmlformats.org/officeDocument/2006/relationships/customXml" Target="../ink/ink28.xml"/><Relationship Id="rId5" Type="http://schemas.openxmlformats.org/officeDocument/2006/relationships/image" Target="../media/image69.png"/><Relationship Id="rId19" Type="http://schemas.openxmlformats.org/officeDocument/2006/relationships/image" Target="../media/image76.png"/><Relationship Id="rId4" Type="http://schemas.openxmlformats.org/officeDocument/2006/relationships/customXml" Target="../ink/ink1.xml"/><Relationship Id="rId9" Type="http://schemas.openxmlformats.org/officeDocument/2006/relationships/image" Target="../media/image7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80.png"/><Relationship Id="rId30" Type="http://schemas.openxmlformats.org/officeDocument/2006/relationships/customXml" Target="../ink/ink14.xml"/><Relationship Id="rId35" Type="http://schemas.openxmlformats.org/officeDocument/2006/relationships/image" Target="../media/image84.png"/><Relationship Id="rId43" Type="http://schemas.openxmlformats.org/officeDocument/2006/relationships/image" Target="../media/image88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92.png"/><Relationship Id="rId3" Type="http://schemas.openxmlformats.org/officeDocument/2006/relationships/image" Target="../media/image68.jpg"/><Relationship Id="rId12" Type="http://schemas.openxmlformats.org/officeDocument/2006/relationships/customXml" Target="../ink/ink5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33" Type="http://schemas.openxmlformats.org/officeDocument/2006/relationships/image" Target="../media/image8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96.png"/><Relationship Id="rId20" Type="http://schemas.openxmlformats.org/officeDocument/2006/relationships/customXml" Target="../ink/ink9.xml"/><Relationship Id="rId41" Type="http://schemas.openxmlformats.org/officeDocument/2006/relationships/image" Target="../media/image87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91.png"/><Relationship Id="rId57" Type="http://schemas.openxmlformats.org/officeDocument/2006/relationships/image" Target="../media/image95.png"/><Relationship Id="rId10" Type="http://schemas.openxmlformats.org/officeDocument/2006/relationships/customXml" Target="../ink/ink4.xml"/><Relationship Id="rId31" Type="http://schemas.openxmlformats.org/officeDocument/2006/relationships/image" Target="../media/image8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106.png"/><Relationship Id="rId26" Type="http://schemas.openxmlformats.org/officeDocument/2006/relationships/image" Target="../media/image110.png"/><Relationship Id="rId39" Type="http://schemas.openxmlformats.org/officeDocument/2006/relationships/customXml" Target="../ink/ink46.xml"/><Relationship Id="rId21" Type="http://schemas.openxmlformats.org/officeDocument/2006/relationships/customXml" Target="../ink/ink37.xml"/><Relationship Id="rId34" Type="http://schemas.openxmlformats.org/officeDocument/2006/relationships/image" Target="../media/image114.png"/><Relationship Id="rId42" Type="http://schemas.openxmlformats.org/officeDocument/2006/relationships/image" Target="../media/image118.png"/><Relationship Id="rId47" Type="http://schemas.openxmlformats.org/officeDocument/2006/relationships/customXml" Target="../ink/ink50.xml"/><Relationship Id="rId50" Type="http://schemas.openxmlformats.org/officeDocument/2006/relationships/image" Target="../media/image122.png"/><Relationship Id="rId7" Type="http://schemas.openxmlformats.org/officeDocument/2006/relationships/customXml" Target="../ink/ink30.xml"/><Relationship Id="rId2" Type="http://schemas.openxmlformats.org/officeDocument/2006/relationships/image" Target="../media/image97.png"/><Relationship Id="rId16" Type="http://schemas.openxmlformats.org/officeDocument/2006/relationships/image" Target="../media/image105.png"/><Relationship Id="rId29" Type="http://schemas.openxmlformats.org/officeDocument/2006/relationships/customXml" Target="../ink/ink41.xml"/><Relationship Id="rId11" Type="http://schemas.openxmlformats.org/officeDocument/2006/relationships/customXml" Target="../ink/ink32.xml"/><Relationship Id="rId24" Type="http://schemas.openxmlformats.org/officeDocument/2006/relationships/image" Target="../media/image109.png"/><Relationship Id="rId32" Type="http://schemas.openxmlformats.org/officeDocument/2006/relationships/image" Target="../media/image113.png"/><Relationship Id="rId37" Type="http://schemas.openxmlformats.org/officeDocument/2006/relationships/customXml" Target="../ink/ink45.xml"/><Relationship Id="rId40" Type="http://schemas.openxmlformats.org/officeDocument/2006/relationships/image" Target="../media/image117.png"/><Relationship Id="rId45" Type="http://schemas.openxmlformats.org/officeDocument/2006/relationships/customXml" Target="../ink/ink49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111.png"/><Relationship Id="rId36" Type="http://schemas.openxmlformats.org/officeDocument/2006/relationships/image" Target="../media/image115.png"/><Relationship Id="rId49" Type="http://schemas.openxmlformats.org/officeDocument/2006/relationships/customXml" Target="../ink/ink51.xml"/><Relationship Id="rId10" Type="http://schemas.openxmlformats.org/officeDocument/2006/relationships/image" Target="../media/image102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4" Type="http://schemas.openxmlformats.org/officeDocument/2006/relationships/image" Target="../media/image119.png"/><Relationship Id="rId52" Type="http://schemas.openxmlformats.org/officeDocument/2006/relationships/image" Target="../media/image123.png"/><Relationship Id="rId4" Type="http://schemas.openxmlformats.org/officeDocument/2006/relationships/image" Target="../media/image99.jpg"/><Relationship Id="rId9" Type="http://schemas.openxmlformats.org/officeDocument/2006/relationships/customXml" Target="../ink/ink31.xml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Relationship Id="rId27" Type="http://schemas.openxmlformats.org/officeDocument/2006/relationships/customXml" Target="../ink/ink40.xml"/><Relationship Id="rId30" Type="http://schemas.openxmlformats.org/officeDocument/2006/relationships/image" Target="../media/image112.png"/><Relationship Id="rId35" Type="http://schemas.openxmlformats.org/officeDocument/2006/relationships/customXml" Target="../ink/ink44.xml"/><Relationship Id="rId43" Type="http://schemas.openxmlformats.org/officeDocument/2006/relationships/customXml" Target="../ink/ink48.xml"/><Relationship Id="rId48" Type="http://schemas.openxmlformats.org/officeDocument/2006/relationships/image" Target="../media/image121.png"/><Relationship Id="rId8" Type="http://schemas.openxmlformats.org/officeDocument/2006/relationships/image" Target="../media/image101.png"/><Relationship Id="rId51" Type="http://schemas.openxmlformats.org/officeDocument/2006/relationships/customXml" Target="../ink/ink52.xml"/><Relationship Id="rId3" Type="http://schemas.openxmlformats.org/officeDocument/2006/relationships/image" Target="../media/image98.jpg"/><Relationship Id="rId12" Type="http://schemas.openxmlformats.org/officeDocument/2006/relationships/image" Target="../media/image103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38" Type="http://schemas.openxmlformats.org/officeDocument/2006/relationships/image" Target="../media/image116.png"/><Relationship Id="rId46" Type="http://schemas.openxmlformats.org/officeDocument/2006/relationships/image" Target="../media/image120.png"/><Relationship Id="rId20" Type="http://schemas.openxmlformats.org/officeDocument/2006/relationships/image" Target="../media/image107.png"/><Relationship Id="rId41" Type="http://schemas.openxmlformats.org/officeDocument/2006/relationships/customXml" Target="../ink/ink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image" Target="../media/image134.png"/><Relationship Id="rId42" Type="http://schemas.openxmlformats.org/officeDocument/2006/relationships/customXml" Target="../ink/ink72.xml"/><Relationship Id="rId47" Type="http://schemas.openxmlformats.org/officeDocument/2006/relationships/image" Target="../media/image147.png"/><Relationship Id="rId63" Type="http://schemas.openxmlformats.org/officeDocument/2006/relationships/image" Target="../media/image155.png"/><Relationship Id="rId68" Type="http://schemas.openxmlformats.org/officeDocument/2006/relationships/customXml" Target="../ink/ink85.xml"/><Relationship Id="rId84" Type="http://schemas.openxmlformats.org/officeDocument/2006/relationships/customXml" Target="../ink/ink93.xml"/><Relationship Id="rId89" Type="http://schemas.openxmlformats.org/officeDocument/2006/relationships/image" Target="../media/image168.png"/><Relationship Id="rId16" Type="http://schemas.openxmlformats.org/officeDocument/2006/relationships/customXml" Target="../ink/ink59.xml"/><Relationship Id="rId11" Type="http://schemas.openxmlformats.org/officeDocument/2006/relationships/image" Target="../media/image129.png"/><Relationship Id="rId32" Type="http://schemas.openxmlformats.org/officeDocument/2006/relationships/customXml" Target="../ink/ink67.xml"/><Relationship Id="rId37" Type="http://schemas.openxmlformats.org/officeDocument/2006/relationships/image" Target="../media/image142.png"/><Relationship Id="rId53" Type="http://schemas.openxmlformats.org/officeDocument/2006/relationships/image" Target="../media/image150.png"/><Relationship Id="rId58" Type="http://schemas.openxmlformats.org/officeDocument/2006/relationships/customXml" Target="../ink/ink80.xml"/><Relationship Id="rId74" Type="http://schemas.openxmlformats.org/officeDocument/2006/relationships/customXml" Target="../ink/ink88.xml"/><Relationship Id="rId79" Type="http://schemas.openxmlformats.org/officeDocument/2006/relationships/image" Target="../media/image163.png"/><Relationship Id="rId5" Type="http://schemas.openxmlformats.org/officeDocument/2006/relationships/image" Target="../media/image126.png"/><Relationship Id="rId90" Type="http://schemas.openxmlformats.org/officeDocument/2006/relationships/customXml" Target="../ink/ink96.xml"/><Relationship Id="rId95" Type="http://schemas.openxmlformats.org/officeDocument/2006/relationships/image" Target="../media/image171.png"/><Relationship Id="rId22" Type="http://schemas.openxmlformats.org/officeDocument/2006/relationships/customXml" Target="../ink/ink62.xml"/><Relationship Id="rId27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customXml" Target="../ink/ink75.xml"/><Relationship Id="rId64" Type="http://schemas.openxmlformats.org/officeDocument/2006/relationships/customXml" Target="../ink/ink83.xml"/><Relationship Id="rId69" Type="http://schemas.openxmlformats.org/officeDocument/2006/relationships/image" Target="../media/image158.png"/><Relationship Id="rId8" Type="http://schemas.openxmlformats.org/officeDocument/2006/relationships/customXml" Target="../ink/ink55.xml"/><Relationship Id="rId51" Type="http://schemas.openxmlformats.org/officeDocument/2006/relationships/image" Target="../media/image149.png"/><Relationship Id="rId72" Type="http://schemas.openxmlformats.org/officeDocument/2006/relationships/customXml" Target="../ink/ink87.xml"/><Relationship Id="rId80" Type="http://schemas.openxmlformats.org/officeDocument/2006/relationships/customXml" Target="../ink/ink91.xml"/><Relationship Id="rId85" Type="http://schemas.openxmlformats.org/officeDocument/2006/relationships/image" Target="../media/image166.png"/><Relationship Id="rId93" Type="http://schemas.openxmlformats.org/officeDocument/2006/relationships/image" Target="../media/image170.png"/><Relationship Id="rId3" Type="http://schemas.openxmlformats.org/officeDocument/2006/relationships/image" Target="../media/image125.jpg"/><Relationship Id="rId12" Type="http://schemas.openxmlformats.org/officeDocument/2006/relationships/customXml" Target="../ink/ink57.xml"/><Relationship Id="rId17" Type="http://schemas.openxmlformats.org/officeDocument/2006/relationships/image" Target="../media/image132.png"/><Relationship Id="rId25" Type="http://schemas.openxmlformats.org/officeDocument/2006/relationships/image" Target="../media/image136.png"/><Relationship Id="rId33" Type="http://schemas.openxmlformats.org/officeDocument/2006/relationships/image" Target="../media/image140.png"/><Relationship Id="rId38" Type="http://schemas.openxmlformats.org/officeDocument/2006/relationships/customXml" Target="../ink/ink70.xml"/><Relationship Id="rId46" Type="http://schemas.openxmlformats.org/officeDocument/2006/relationships/customXml" Target="../ink/ink74.xml"/><Relationship Id="rId59" Type="http://schemas.openxmlformats.org/officeDocument/2006/relationships/image" Target="../media/image153.png"/><Relationship Id="rId67" Type="http://schemas.openxmlformats.org/officeDocument/2006/relationships/image" Target="../media/image157.png"/><Relationship Id="rId20" Type="http://schemas.openxmlformats.org/officeDocument/2006/relationships/customXml" Target="../ink/ink61.xml"/><Relationship Id="rId41" Type="http://schemas.openxmlformats.org/officeDocument/2006/relationships/image" Target="../media/image144.png"/><Relationship Id="rId54" Type="http://schemas.openxmlformats.org/officeDocument/2006/relationships/customXml" Target="../ink/ink78.xml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161.png"/><Relationship Id="rId83" Type="http://schemas.openxmlformats.org/officeDocument/2006/relationships/image" Target="../media/image165.png"/><Relationship Id="rId88" Type="http://schemas.openxmlformats.org/officeDocument/2006/relationships/customXml" Target="../ink/ink95.xml"/><Relationship Id="rId91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4.xml"/><Relationship Id="rId15" Type="http://schemas.openxmlformats.org/officeDocument/2006/relationships/image" Target="../media/image131.png"/><Relationship Id="rId23" Type="http://schemas.openxmlformats.org/officeDocument/2006/relationships/image" Target="../media/image135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148.png"/><Relationship Id="rId57" Type="http://schemas.openxmlformats.org/officeDocument/2006/relationships/image" Target="../media/image152.png"/><Relationship Id="rId10" Type="http://schemas.openxmlformats.org/officeDocument/2006/relationships/customXml" Target="../ink/ink56.xml"/><Relationship Id="rId31" Type="http://schemas.openxmlformats.org/officeDocument/2006/relationships/image" Target="../media/image139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customXml" Target="../ink/ink81.xml"/><Relationship Id="rId65" Type="http://schemas.openxmlformats.org/officeDocument/2006/relationships/image" Target="../media/image156.png"/><Relationship Id="rId73" Type="http://schemas.openxmlformats.org/officeDocument/2006/relationships/image" Target="../media/image160.png"/><Relationship Id="rId78" Type="http://schemas.openxmlformats.org/officeDocument/2006/relationships/customXml" Target="../ink/ink90.xml"/><Relationship Id="rId81" Type="http://schemas.openxmlformats.org/officeDocument/2006/relationships/image" Target="../media/image164.png"/><Relationship Id="rId86" Type="http://schemas.openxmlformats.org/officeDocument/2006/relationships/customXml" Target="../ink/ink94.xml"/><Relationship Id="rId94" Type="http://schemas.openxmlformats.org/officeDocument/2006/relationships/customXml" Target="../ink/ink98.xml"/><Relationship Id="rId4" Type="http://schemas.openxmlformats.org/officeDocument/2006/relationships/customXml" Target="../ink/ink53.xml"/><Relationship Id="rId9" Type="http://schemas.openxmlformats.org/officeDocument/2006/relationships/image" Target="../media/image128.png"/><Relationship Id="rId13" Type="http://schemas.openxmlformats.org/officeDocument/2006/relationships/image" Target="../media/image130.png"/><Relationship Id="rId18" Type="http://schemas.openxmlformats.org/officeDocument/2006/relationships/customXml" Target="../ink/ink60.xml"/><Relationship Id="rId39" Type="http://schemas.openxmlformats.org/officeDocument/2006/relationships/image" Target="../media/image143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151.png"/><Relationship Id="rId76" Type="http://schemas.openxmlformats.org/officeDocument/2006/relationships/customXml" Target="../ink/ink89.xml"/><Relationship Id="rId7" Type="http://schemas.openxmlformats.org/officeDocument/2006/relationships/image" Target="../media/image127.png"/><Relationship Id="rId71" Type="http://schemas.openxmlformats.org/officeDocument/2006/relationships/image" Target="../media/image159.png"/><Relationship Id="rId92" Type="http://schemas.openxmlformats.org/officeDocument/2006/relationships/customXml" Target="../ink/ink97.xml"/><Relationship Id="rId2" Type="http://schemas.openxmlformats.org/officeDocument/2006/relationships/image" Target="../media/image124.jpg"/><Relationship Id="rId29" Type="http://schemas.openxmlformats.org/officeDocument/2006/relationships/image" Target="../media/image13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146.png"/><Relationship Id="rId66" Type="http://schemas.openxmlformats.org/officeDocument/2006/relationships/customXml" Target="../ink/ink84.xml"/><Relationship Id="rId87" Type="http://schemas.openxmlformats.org/officeDocument/2006/relationships/image" Target="../media/image167.png"/><Relationship Id="rId61" Type="http://schemas.openxmlformats.org/officeDocument/2006/relationships/image" Target="../media/image154.png"/><Relationship Id="rId82" Type="http://schemas.openxmlformats.org/officeDocument/2006/relationships/customXml" Target="../ink/ink92.xml"/><Relationship Id="rId19" Type="http://schemas.openxmlformats.org/officeDocument/2006/relationships/image" Target="../media/image13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141.png"/><Relationship Id="rId56" Type="http://schemas.openxmlformats.org/officeDocument/2006/relationships/customXml" Target="../ink/ink79.xml"/><Relationship Id="rId77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.png"/><Relationship Id="rId21" Type="http://schemas.openxmlformats.org/officeDocument/2006/relationships/image" Target="../media/image181.png"/><Relationship Id="rId42" Type="http://schemas.openxmlformats.org/officeDocument/2006/relationships/customXml" Target="../ink/ink118.xml"/><Relationship Id="rId63" Type="http://schemas.openxmlformats.org/officeDocument/2006/relationships/image" Target="../media/image202.png"/><Relationship Id="rId84" Type="http://schemas.openxmlformats.org/officeDocument/2006/relationships/customXml" Target="../ink/ink139.xml"/><Relationship Id="rId138" Type="http://schemas.openxmlformats.org/officeDocument/2006/relationships/customXml" Target="../ink/ink166.xml"/><Relationship Id="rId16" Type="http://schemas.openxmlformats.org/officeDocument/2006/relationships/customXml" Target="../ink/ink105.xml"/><Relationship Id="rId107" Type="http://schemas.openxmlformats.org/officeDocument/2006/relationships/image" Target="../media/image224.png"/><Relationship Id="rId11" Type="http://schemas.openxmlformats.org/officeDocument/2006/relationships/image" Target="../media/image160.png"/><Relationship Id="rId32" Type="http://schemas.openxmlformats.org/officeDocument/2006/relationships/customXml" Target="../ink/ink113.xml"/><Relationship Id="rId37" Type="http://schemas.openxmlformats.org/officeDocument/2006/relationships/image" Target="../media/image189.png"/><Relationship Id="rId53" Type="http://schemas.openxmlformats.org/officeDocument/2006/relationships/image" Target="../media/image197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210.png"/><Relationship Id="rId102" Type="http://schemas.openxmlformats.org/officeDocument/2006/relationships/customXml" Target="../ink/ink148.xml"/><Relationship Id="rId123" Type="http://schemas.openxmlformats.org/officeDocument/2006/relationships/image" Target="../media/image232.png"/><Relationship Id="rId128" Type="http://schemas.openxmlformats.org/officeDocument/2006/relationships/customXml" Target="../ink/ink161.xml"/><Relationship Id="rId5" Type="http://schemas.openxmlformats.org/officeDocument/2006/relationships/image" Target="../media/image174.png"/><Relationship Id="rId90" Type="http://schemas.openxmlformats.org/officeDocument/2006/relationships/customXml" Target="../ink/ink142.xml"/><Relationship Id="rId95" Type="http://schemas.openxmlformats.org/officeDocument/2006/relationships/image" Target="../media/image218.png"/><Relationship Id="rId22" Type="http://schemas.openxmlformats.org/officeDocument/2006/relationships/customXml" Target="../ink/ink108.xml"/><Relationship Id="rId27" Type="http://schemas.openxmlformats.org/officeDocument/2006/relationships/image" Target="../media/image184.png"/><Relationship Id="rId43" Type="http://schemas.openxmlformats.org/officeDocument/2006/relationships/image" Target="../media/image192.png"/><Relationship Id="rId48" Type="http://schemas.openxmlformats.org/officeDocument/2006/relationships/customXml" Target="../ink/ink121.xml"/><Relationship Id="rId64" Type="http://schemas.openxmlformats.org/officeDocument/2006/relationships/customXml" Target="../ink/ink129.xml"/><Relationship Id="rId69" Type="http://schemas.openxmlformats.org/officeDocument/2006/relationships/image" Target="../media/image205.png"/><Relationship Id="rId113" Type="http://schemas.openxmlformats.org/officeDocument/2006/relationships/image" Target="../media/image227.png"/><Relationship Id="rId118" Type="http://schemas.openxmlformats.org/officeDocument/2006/relationships/customXml" Target="../ink/ink156.xml"/><Relationship Id="rId134" Type="http://schemas.openxmlformats.org/officeDocument/2006/relationships/customXml" Target="../ink/ink164.xml"/><Relationship Id="rId139" Type="http://schemas.openxmlformats.org/officeDocument/2006/relationships/image" Target="../media/image240.png"/><Relationship Id="rId80" Type="http://schemas.openxmlformats.org/officeDocument/2006/relationships/customXml" Target="../ink/ink137.xml"/><Relationship Id="rId85" Type="http://schemas.openxmlformats.org/officeDocument/2006/relationships/image" Target="../media/image213.png"/><Relationship Id="rId12" Type="http://schemas.openxmlformats.org/officeDocument/2006/relationships/customXml" Target="../ink/ink103.xml"/><Relationship Id="rId17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customXml" Target="../ink/ink116.xml"/><Relationship Id="rId59" Type="http://schemas.openxmlformats.org/officeDocument/2006/relationships/image" Target="../media/image200.png"/><Relationship Id="rId103" Type="http://schemas.openxmlformats.org/officeDocument/2006/relationships/image" Target="../media/image222.png"/><Relationship Id="rId108" Type="http://schemas.openxmlformats.org/officeDocument/2006/relationships/customXml" Target="../ink/ink151.xml"/><Relationship Id="rId124" Type="http://schemas.openxmlformats.org/officeDocument/2006/relationships/customXml" Target="../ink/ink159.xml"/><Relationship Id="rId129" Type="http://schemas.openxmlformats.org/officeDocument/2006/relationships/image" Target="../media/image235.png"/><Relationship Id="rId54" Type="http://schemas.openxmlformats.org/officeDocument/2006/relationships/customXml" Target="../ink/ink124.xml"/><Relationship Id="rId70" Type="http://schemas.openxmlformats.org/officeDocument/2006/relationships/customXml" Target="../ink/ink132.xml"/><Relationship Id="rId75" Type="http://schemas.openxmlformats.org/officeDocument/2006/relationships/image" Target="../media/image208.png"/><Relationship Id="rId91" Type="http://schemas.openxmlformats.org/officeDocument/2006/relationships/image" Target="../media/image216.png"/><Relationship Id="rId96" Type="http://schemas.openxmlformats.org/officeDocument/2006/relationships/customXml" Target="../ink/ink14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0.xml"/><Relationship Id="rId23" Type="http://schemas.openxmlformats.org/officeDocument/2006/relationships/image" Target="../media/image182.png"/><Relationship Id="rId28" Type="http://schemas.openxmlformats.org/officeDocument/2006/relationships/customXml" Target="../ink/ink111.xml"/><Relationship Id="rId49" Type="http://schemas.openxmlformats.org/officeDocument/2006/relationships/image" Target="../media/image195.png"/><Relationship Id="rId114" Type="http://schemas.openxmlformats.org/officeDocument/2006/relationships/customXml" Target="../ink/ink154.xml"/><Relationship Id="rId119" Type="http://schemas.openxmlformats.org/officeDocument/2006/relationships/image" Target="../media/image230.png"/><Relationship Id="rId44" Type="http://schemas.openxmlformats.org/officeDocument/2006/relationships/customXml" Target="../ink/ink119.xml"/><Relationship Id="rId60" Type="http://schemas.openxmlformats.org/officeDocument/2006/relationships/customXml" Target="../ink/ink127.xml"/><Relationship Id="rId65" Type="http://schemas.openxmlformats.org/officeDocument/2006/relationships/image" Target="../media/image203.png"/><Relationship Id="rId81" Type="http://schemas.openxmlformats.org/officeDocument/2006/relationships/image" Target="../media/image211.png"/><Relationship Id="rId86" Type="http://schemas.openxmlformats.org/officeDocument/2006/relationships/customXml" Target="../ink/ink140.xml"/><Relationship Id="rId130" Type="http://schemas.openxmlformats.org/officeDocument/2006/relationships/customXml" Target="../ink/ink162.xml"/><Relationship Id="rId135" Type="http://schemas.openxmlformats.org/officeDocument/2006/relationships/image" Target="../media/image238.png"/><Relationship Id="rId13" Type="http://schemas.openxmlformats.org/officeDocument/2006/relationships/image" Target="../media/image177.png"/><Relationship Id="rId18" Type="http://schemas.openxmlformats.org/officeDocument/2006/relationships/customXml" Target="../ink/ink106.xml"/><Relationship Id="rId39" Type="http://schemas.openxmlformats.org/officeDocument/2006/relationships/image" Target="../media/image190.png"/><Relationship Id="rId109" Type="http://schemas.openxmlformats.org/officeDocument/2006/relationships/image" Target="../media/image225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98.png"/><Relationship Id="rId76" Type="http://schemas.openxmlformats.org/officeDocument/2006/relationships/customXml" Target="../ink/ink135.xml"/><Relationship Id="rId97" Type="http://schemas.openxmlformats.org/officeDocument/2006/relationships/image" Target="../media/image219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233.png"/><Relationship Id="rId7" Type="http://schemas.openxmlformats.org/officeDocument/2006/relationships/image" Target="../media/image175.png"/><Relationship Id="rId71" Type="http://schemas.openxmlformats.org/officeDocument/2006/relationships/image" Target="../media/image206.png"/><Relationship Id="rId92" Type="http://schemas.openxmlformats.org/officeDocument/2006/relationships/customXml" Target="../ink/ink143.xml"/><Relationship Id="rId2" Type="http://schemas.openxmlformats.org/officeDocument/2006/relationships/image" Target="../media/image172.jpg"/><Relationship Id="rId29" Type="http://schemas.openxmlformats.org/officeDocument/2006/relationships/image" Target="../media/image185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93.png"/><Relationship Id="rId66" Type="http://schemas.openxmlformats.org/officeDocument/2006/relationships/customXml" Target="../ink/ink130.xml"/><Relationship Id="rId87" Type="http://schemas.openxmlformats.org/officeDocument/2006/relationships/image" Target="../media/image214.png"/><Relationship Id="rId110" Type="http://schemas.openxmlformats.org/officeDocument/2006/relationships/customXml" Target="../ink/ink152.xml"/><Relationship Id="rId115" Type="http://schemas.openxmlformats.org/officeDocument/2006/relationships/image" Target="../media/image228.png"/><Relationship Id="rId131" Type="http://schemas.openxmlformats.org/officeDocument/2006/relationships/image" Target="../media/image236.png"/><Relationship Id="rId136" Type="http://schemas.openxmlformats.org/officeDocument/2006/relationships/customXml" Target="../ink/ink165.xml"/><Relationship Id="rId61" Type="http://schemas.openxmlformats.org/officeDocument/2006/relationships/image" Target="../media/image201.png"/><Relationship Id="rId82" Type="http://schemas.openxmlformats.org/officeDocument/2006/relationships/customXml" Target="../ink/ink138.xml"/><Relationship Id="rId19" Type="http://schemas.openxmlformats.org/officeDocument/2006/relationships/image" Target="../media/image180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88.png"/><Relationship Id="rId56" Type="http://schemas.openxmlformats.org/officeDocument/2006/relationships/customXml" Target="../ink/ink125.xml"/><Relationship Id="rId77" Type="http://schemas.openxmlformats.org/officeDocument/2006/relationships/image" Target="../media/image209.png"/><Relationship Id="rId100" Type="http://schemas.openxmlformats.org/officeDocument/2006/relationships/customXml" Target="../ink/ink147.xml"/><Relationship Id="rId105" Type="http://schemas.openxmlformats.org/officeDocument/2006/relationships/image" Target="../media/image223.png"/><Relationship Id="rId126" Type="http://schemas.openxmlformats.org/officeDocument/2006/relationships/customXml" Target="../ink/ink160.xml"/><Relationship Id="rId8" Type="http://schemas.openxmlformats.org/officeDocument/2006/relationships/customXml" Target="../ink/ink101.xml"/><Relationship Id="rId51" Type="http://schemas.openxmlformats.org/officeDocument/2006/relationships/image" Target="../media/image196.png"/><Relationship Id="rId72" Type="http://schemas.openxmlformats.org/officeDocument/2006/relationships/customXml" Target="../ink/ink133.xml"/><Relationship Id="rId93" Type="http://schemas.openxmlformats.org/officeDocument/2006/relationships/image" Target="../media/image217.png"/><Relationship Id="rId98" Type="http://schemas.openxmlformats.org/officeDocument/2006/relationships/customXml" Target="../ink/ink146.xml"/><Relationship Id="rId121" Type="http://schemas.openxmlformats.org/officeDocument/2006/relationships/image" Target="../media/image231.png"/><Relationship Id="rId3" Type="http://schemas.openxmlformats.org/officeDocument/2006/relationships/image" Target="../media/image173.jpg"/><Relationship Id="rId25" Type="http://schemas.openxmlformats.org/officeDocument/2006/relationships/image" Target="../media/image183.png"/><Relationship Id="rId46" Type="http://schemas.openxmlformats.org/officeDocument/2006/relationships/customXml" Target="../ink/ink120.xml"/><Relationship Id="rId67" Type="http://schemas.openxmlformats.org/officeDocument/2006/relationships/image" Target="../media/image204.png"/><Relationship Id="rId116" Type="http://schemas.openxmlformats.org/officeDocument/2006/relationships/customXml" Target="../ink/ink155.xml"/><Relationship Id="rId137" Type="http://schemas.openxmlformats.org/officeDocument/2006/relationships/image" Target="../media/image239.png"/><Relationship Id="rId20" Type="http://schemas.openxmlformats.org/officeDocument/2006/relationships/customXml" Target="../ink/ink107.xml"/><Relationship Id="rId41" Type="http://schemas.openxmlformats.org/officeDocument/2006/relationships/image" Target="../media/image191.png"/><Relationship Id="rId62" Type="http://schemas.openxmlformats.org/officeDocument/2006/relationships/customXml" Target="../ink/ink128.xml"/><Relationship Id="rId83" Type="http://schemas.openxmlformats.org/officeDocument/2006/relationships/image" Target="../media/image212.png"/><Relationship Id="rId88" Type="http://schemas.openxmlformats.org/officeDocument/2006/relationships/customXml" Target="../ink/ink141.xml"/><Relationship Id="rId111" Type="http://schemas.openxmlformats.org/officeDocument/2006/relationships/image" Target="../media/image226.png"/><Relationship Id="rId132" Type="http://schemas.openxmlformats.org/officeDocument/2006/relationships/customXml" Target="../ink/ink163.xml"/><Relationship Id="rId15" Type="http://schemas.openxmlformats.org/officeDocument/2006/relationships/image" Target="../media/image178.png"/><Relationship Id="rId36" Type="http://schemas.openxmlformats.org/officeDocument/2006/relationships/customXml" Target="../ink/ink115.xml"/><Relationship Id="rId57" Type="http://schemas.openxmlformats.org/officeDocument/2006/relationships/image" Target="../media/image199.png"/><Relationship Id="rId106" Type="http://schemas.openxmlformats.org/officeDocument/2006/relationships/customXml" Target="../ink/ink150.xml"/><Relationship Id="rId127" Type="http://schemas.openxmlformats.org/officeDocument/2006/relationships/image" Target="../media/image234.png"/><Relationship Id="rId10" Type="http://schemas.openxmlformats.org/officeDocument/2006/relationships/customXml" Target="../ink/ink102.xml"/><Relationship Id="rId31" Type="http://schemas.openxmlformats.org/officeDocument/2006/relationships/image" Target="../media/image186.png"/><Relationship Id="rId52" Type="http://schemas.openxmlformats.org/officeDocument/2006/relationships/customXml" Target="../ink/ink123.xml"/><Relationship Id="rId73" Type="http://schemas.openxmlformats.org/officeDocument/2006/relationships/image" Target="../media/image207.png"/><Relationship Id="rId78" Type="http://schemas.openxmlformats.org/officeDocument/2006/relationships/customXml" Target="../ink/ink136.xml"/><Relationship Id="rId94" Type="http://schemas.openxmlformats.org/officeDocument/2006/relationships/customXml" Target="../ink/ink144.xml"/><Relationship Id="rId99" Type="http://schemas.openxmlformats.org/officeDocument/2006/relationships/image" Target="../media/image220.png"/><Relationship Id="rId101" Type="http://schemas.openxmlformats.org/officeDocument/2006/relationships/image" Target="../media/image221.png"/><Relationship Id="rId122" Type="http://schemas.openxmlformats.org/officeDocument/2006/relationships/customXml" Target="../ink/ink158.xml"/><Relationship Id="rId4" Type="http://schemas.openxmlformats.org/officeDocument/2006/relationships/customXml" Target="../ink/ink99.xml"/><Relationship Id="rId9" Type="http://schemas.openxmlformats.org/officeDocument/2006/relationships/image" Target="../media/image176.png"/><Relationship Id="rId26" Type="http://schemas.openxmlformats.org/officeDocument/2006/relationships/customXml" Target="../ink/ink110.xml"/><Relationship Id="rId47" Type="http://schemas.openxmlformats.org/officeDocument/2006/relationships/image" Target="../media/image194.png"/><Relationship Id="rId68" Type="http://schemas.openxmlformats.org/officeDocument/2006/relationships/customXml" Target="../ink/ink131.xml"/><Relationship Id="rId89" Type="http://schemas.openxmlformats.org/officeDocument/2006/relationships/image" Target="../media/image215.png"/><Relationship Id="rId112" Type="http://schemas.openxmlformats.org/officeDocument/2006/relationships/customXml" Target="../ink/ink153.xml"/><Relationship Id="rId133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7.xml"/><Relationship Id="rId21" Type="http://schemas.openxmlformats.org/officeDocument/2006/relationships/image" Target="../media/image251.png"/><Relationship Id="rId42" Type="http://schemas.openxmlformats.org/officeDocument/2006/relationships/customXml" Target="../ink/ink185.xml"/><Relationship Id="rId47" Type="http://schemas.openxmlformats.org/officeDocument/2006/relationships/image" Target="../media/image264.png"/><Relationship Id="rId63" Type="http://schemas.openxmlformats.org/officeDocument/2006/relationships/image" Target="../media/image272.png"/><Relationship Id="rId68" Type="http://schemas.openxmlformats.org/officeDocument/2006/relationships/customXml" Target="../ink/ink198.xml"/><Relationship Id="rId84" Type="http://schemas.openxmlformats.org/officeDocument/2006/relationships/customXml" Target="../ink/ink206.xml"/><Relationship Id="rId89" Type="http://schemas.openxmlformats.org/officeDocument/2006/relationships/image" Target="../media/image285.png"/><Relationship Id="rId16" Type="http://schemas.openxmlformats.org/officeDocument/2006/relationships/customXml" Target="../ink/ink172.xml"/><Relationship Id="rId11" Type="http://schemas.openxmlformats.org/officeDocument/2006/relationships/image" Target="../media/image246.png"/><Relationship Id="rId32" Type="http://schemas.openxmlformats.org/officeDocument/2006/relationships/customXml" Target="../ink/ink180.xml"/><Relationship Id="rId37" Type="http://schemas.openxmlformats.org/officeDocument/2006/relationships/image" Target="../media/image259.png"/><Relationship Id="rId53" Type="http://schemas.openxmlformats.org/officeDocument/2006/relationships/image" Target="../media/image267.png"/><Relationship Id="rId58" Type="http://schemas.openxmlformats.org/officeDocument/2006/relationships/customXml" Target="../ink/ink193.xml"/><Relationship Id="rId74" Type="http://schemas.openxmlformats.org/officeDocument/2006/relationships/customXml" Target="../ink/ink201.xml"/><Relationship Id="rId79" Type="http://schemas.openxmlformats.org/officeDocument/2006/relationships/image" Target="../media/image280.png"/><Relationship Id="rId5" Type="http://schemas.openxmlformats.org/officeDocument/2006/relationships/image" Target="../media/image243.png"/><Relationship Id="rId90" Type="http://schemas.openxmlformats.org/officeDocument/2006/relationships/customXml" Target="../ink/ink209.xml"/><Relationship Id="rId95" Type="http://schemas.openxmlformats.org/officeDocument/2006/relationships/image" Target="../media/image288.png"/><Relationship Id="rId22" Type="http://schemas.openxmlformats.org/officeDocument/2006/relationships/customXml" Target="../ink/ink175.xml"/><Relationship Id="rId27" Type="http://schemas.openxmlformats.org/officeDocument/2006/relationships/image" Target="../media/image254.png"/><Relationship Id="rId43" Type="http://schemas.openxmlformats.org/officeDocument/2006/relationships/image" Target="../media/image262.png"/><Relationship Id="rId48" Type="http://schemas.openxmlformats.org/officeDocument/2006/relationships/customXml" Target="../ink/ink188.xml"/><Relationship Id="rId64" Type="http://schemas.openxmlformats.org/officeDocument/2006/relationships/customXml" Target="../ink/ink196.xml"/><Relationship Id="rId69" Type="http://schemas.openxmlformats.org/officeDocument/2006/relationships/image" Target="../media/image275.png"/><Relationship Id="rId80" Type="http://schemas.openxmlformats.org/officeDocument/2006/relationships/customXml" Target="../ink/ink204.xml"/><Relationship Id="rId85" Type="http://schemas.openxmlformats.org/officeDocument/2006/relationships/image" Target="../media/image283.png"/><Relationship Id="rId3" Type="http://schemas.openxmlformats.org/officeDocument/2006/relationships/image" Target="../media/image241.png"/><Relationship Id="rId12" Type="http://schemas.openxmlformats.org/officeDocument/2006/relationships/customXml" Target="../ink/ink170.xml"/><Relationship Id="rId17" Type="http://schemas.openxmlformats.org/officeDocument/2006/relationships/image" Target="../media/image249.png"/><Relationship Id="rId25" Type="http://schemas.openxmlformats.org/officeDocument/2006/relationships/image" Target="../media/image253.png"/><Relationship Id="rId33" Type="http://schemas.openxmlformats.org/officeDocument/2006/relationships/image" Target="../media/image257.png"/><Relationship Id="rId38" Type="http://schemas.openxmlformats.org/officeDocument/2006/relationships/customXml" Target="../ink/ink183.xml"/><Relationship Id="rId46" Type="http://schemas.openxmlformats.org/officeDocument/2006/relationships/customXml" Target="../ink/ink187.xml"/><Relationship Id="rId59" Type="http://schemas.openxmlformats.org/officeDocument/2006/relationships/image" Target="../media/image270.png"/><Relationship Id="rId67" Type="http://schemas.openxmlformats.org/officeDocument/2006/relationships/image" Target="../media/image274.png"/><Relationship Id="rId20" Type="http://schemas.openxmlformats.org/officeDocument/2006/relationships/customXml" Target="../ink/ink174.xml"/><Relationship Id="rId41" Type="http://schemas.openxmlformats.org/officeDocument/2006/relationships/image" Target="../media/image261.png"/><Relationship Id="rId54" Type="http://schemas.openxmlformats.org/officeDocument/2006/relationships/customXml" Target="../ink/ink191.xml"/><Relationship Id="rId62" Type="http://schemas.openxmlformats.org/officeDocument/2006/relationships/customXml" Target="../ink/ink195.xml"/><Relationship Id="rId70" Type="http://schemas.openxmlformats.org/officeDocument/2006/relationships/customXml" Target="../ink/ink199.xml"/><Relationship Id="rId75" Type="http://schemas.openxmlformats.org/officeDocument/2006/relationships/image" Target="../media/image278.png"/><Relationship Id="rId83" Type="http://schemas.openxmlformats.org/officeDocument/2006/relationships/image" Target="../media/image282.png"/><Relationship Id="rId88" Type="http://schemas.openxmlformats.org/officeDocument/2006/relationships/customXml" Target="../ink/ink208.xml"/><Relationship Id="rId91" Type="http://schemas.openxmlformats.org/officeDocument/2006/relationships/image" Target="../media/image286.png"/><Relationship Id="rId96" Type="http://schemas.openxmlformats.org/officeDocument/2006/relationships/customXml" Target="../ink/ink2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7.xml"/><Relationship Id="rId15" Type="http://schemas.openxmlformats.org/officeDocument/2006/relationships/image" Target="../media/image248.png"/><Relationship Id="rId23" Type="http://schemas.openxmlformats.org/officeDocument/2006/relationships/image" Target="../media/image252.png"/><Relationship Id="rId28" Type="http://schemas.openxmlformats.org/officeDocument/2006/relationships/customXml" Target="../ink/ink178.xml"/><Relationship Id="rId36" Type="http://schemas.openxmlformats.org/officeDocument/2006/relationships/customXml" Target="../ink/ink182.xml"/><Relationship Id="rId49" Type="http://schemas.openxmlformats.org/officeDocument/2006/relationships/image" Target="../media/image265.png"/><Relationship Id="rId57" Type="http://schemas.openxmlformats.org/officeDocument/2006/relationships/image" Target="../media/image269.png"/><Relationship Id="rId10" Type="http://schemas.openxmlformats.org/officeDocument/2006/relationships/customXml" Target="../ink/ink169.xml"/><Relationship Id="rId31" Type="http://schemas.openxmlformats.org/officeDocument/2006/relationships/image" Target="../media/image256.png"/><Relationship Id="rId44" Type="http://schemas.openxmlformats.org/officeDocument/2006/relationships/customXml" Target="../ink/ink186.xml"/><Relationship Id="rId52" Type="http://schemas.openxmlformats.org/officeDocument/2006/relationships/customXml" Target="../ink/ink190.xml"/><Relationship Id="rId60" Type="http://schemas.openxmlformats.org/officeDocument/2006/relationships/customXml" Target="../ink/ink194.xml"/><Relationship Id="rId65" Type="http://schemas.openxmlformats.org/officeDocument/2006/relationships/image" Target="../media/image273.png"/><Relationship Id="rId73" Type="http://schemas.openxmlformats.org/officeDocument/2006/relationships/image" Target="../media/image277.png"/><Relationship Id="rId78" Type="http://schemas.openxmlformats.org/officeDocument/2006/relationships/customXml" Target="../ink/ink203.xml"/><Relationship Id="rId81" Type="http://schemas.openxmlformats.org/officeDocument/2006/relationships/image" Target="../media/image281.png"/><Relationship Id="rId86" Type="http://schemas.openxmlformats.org/officeDocument/2006/relationships/customXml" Target="../ink/ink207.xml"/><Relationship Id="rId94" Type="http://schemas.openxmlformats.org/officeDocument/2006/relationships/customXml" Target="../ink/ink211.xml"/><Relationship Id="rId4" Type="http://schemas.openxmlformats.org/officeDocument/2006/relationships/image" Target="../media/image242.jpg"/><Relationship Id="rId9" Type="http://schemas.openxmlformats.org/officeDocument/2006/relationships/image" Target="../media/image245.png"/><Relationship Id="rId13" Type="http://schemas.openxmlformats.org/officeDocument/2006/relationships/image" Target="../media/image247.png"/><Relationship Id="rId18" Type="http://schemas.openxmlformats.org/officeDocument/2006/relationships/customXml" Target="../ink/ink173.xml"/><Relationship Id="rId39" Type="http://schemas.openxmlformats.org/officeDocument/2006/relationships/image" Target="../media/image260.png"/><Relationship Id="rId34" Type="http://schemas.openxmlformats.org/officeDocument/2006/relationships/customXml" Target="../ink/ink181.xml"/><Relationship Id="rId50" Type="http://schemas.openxmlformats.org/officeDocument/2006/relationships/customXml" Target="../ink/ink189.xml"/><Relationship Id="rId55" Type="http://schemas.openxmlformats.org/officeDocument/2006/relationships/image" Target="../media/image268.png"/><Relationship Id="rId76" Type="http://schemas.openxmlformats.org/officeDocument/2006/relationships/customXml" Target="../ink/ink202.xml"/><Relationship Id="rId97" Type="http://schemas.openxmlformats.org/officeDocument/2006/relationships/image" Target="../media/image289.png"/><Relationship Id="rId7" Type="http://schemas.openxmlformats.org/officeDocument/2006/relationships/image" Target="../media/image244.png"/><Relationship Id="rId71" Type="http://schemas.openxmlformats.org/officeDocument/2006/relationships/image" Target="../media/image276.png"/><Relationship Id="rId92" Type="http://schemas.openxmlformats.org/officeDocument/2006/relationships/customXml" Target="../ink/ink210.xml"/><Relationship Id="rId2" Type="http://schemas.openxmlformats.org/officeDocument/2006/relationships/hyperlink" Target="https://re-code-cord.tistory.com/entry/%ED%95%B4%EB%AC%BC%ED%8C%8C%EC%A0%84%EB%A7%90%EA%B3%A0-%EC%97%AD%EC%A0%84%ED%8C%8C" TargetMode="External"/><Relationship Id="rId29" Type="http://schemas.openxmlformats.org/officeDocument/2006/relationships/image" Target="../media/image255.png"/><Relationship Id="rId24" Type="http://schemas.openxmlformats.org/officeDocument/2006/relationships/customXml" Target="../ink/ink176.xml"/><Relationship Id="rId40" Type="http://schemas.openxmlformats.org/officeDocument/2006/relationships/customXml" Target="../ink/ink184.xml"/><Relationship Id="rId45" Type="http://schemas.openxmlformats.org/officeDocument/2006/relationships/image" Target="../media/image263.png"/><Relationship Id="rId66" Type="http://schemas.openxmlformats.org/officeDocument/2006/relationships/customXml" Target="../ink/ink197.xml"/><Relationship Id="rId87" Type="http://schemas.openxmlformats.org/officeDocument/2006/relationships/image" Target="../media/image284.png"/><Relationship Id="rId61" Type="http://schemas.openxmlformats.org/officeDocument/2006/relationships/image" Target="../media/image271.png"/><Relationship Id="rId82" Type="http://schemas.openxmlformats.org/officeDocument/2006/relationships/customXml" Target="../ink/ink205.xml"/><Relationship Id="rId19" Type="http://schemas.openxmlformats.org/officeDocument/2006/relationships/image" Target="../media/image250.png"/><Relationship Id="rId14" Type="http://schemas.openxmlformats.org/officeDocument/2006/relationships/customXml" Target="../ink/ink171.xml"/><Relationship Id="rId30" Type="http://schemas.openxmlformats.org/officeDocument/2006/relationships/customXml" Target="../ink/ink179.xml"/><Relationship Id="rId35" Type="http://schemas.openxmlformats.org/officeDocument/2006/relationships/image" Target="../media/image258.png"/><Relationship Id="rId56" Type="http://schemas.openxmlformats.org/officeDocument/2006/relationships/customXml" Target="../ink/ink192.xml"/><Relationship Id="rId77" Type="http://schemas.openxmlformats.org/officeDocument/2006/relationships/image" Target="../media/image279.png"/><Relationship Id="rId8" Type="http://schemas.openxmlformats.org/officeDocument/2006/relationships/customXml" Target="../ink/ink168.xml"/><Relationship Id="rId51" Type="http://schemas.openxmlformats.org/officeDocument/2006/relationships/image" Target="../media/image266.png"/><Relationship Id="rId72" Type="http://schemas.openxmlformats.org/officeDocument/2006/relationships/customXml" Target="../ink/ink200.xml"/><Relationship Id="rId93" Type="http://schemas.openxmlformats.org/officeDocument/2006/relationships/image" Target="../media/image2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13" Type="http://schemas.openxmlformats.org/officeDocument/2006/relationships/image" Target="../media/image308.png"/><Relationship Id="rId3" Type="http://schemas.openxmlformats.org/officeDocument/2006/relationships/image" Target="../media/image303.jpg"/><Relationship Id="rId7" Type="http://schemas.openxmlformats.org/officeDocument/2006/relationships/image" Target="../media/image305.png"/><Relationship Id="rId12" Type="http://schemas.openxmlformats.org/officeDocument/2006/relationships/customXml" Target="../ink/ink217.xml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4.xml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customXml" Target="../ink/ink216.xml"/><Relationship Id="rId4" Type="http://schemas.openxmlformats.org/officeDocument/2006/relationships/customXml" Target="../ink/ink213.xml"/><Relationship Id="rId9" Type="http://schemas.openxmlformats.org/officeDocument/2006/relationships/image" Target="../media/image3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1309358/what-is-the-best-way-to-implement-1d-convolution-in-python" TargetMode="External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1.xml"/><Relationship Id="rId18" Type="http://schemas.openxmlformats.org/officeDocument/2006/relationships/image" Target="../media/image322.png"/><Relationship Id="rId26" Type="http://schemas.openxmlformats.org/officeDocument/2006/relationships/image" Target="../media/image326.png"/><Relationship Id="rId21" Type="http://schemas.openxmlformats.org/officeDocument/2006/relationships/customXml" Target="../ink/ink225.xml"/><Relationship Id="rId34" Type="http://schemas.openxmlformats.org/officeDocument/2006/relationships/image" Target="../media/image330.png"/><Relationship Id="rId7" Type="http://schemas.openxmlformats.org/officeDocument/2006/relationships/customXml" Target="../ink/ink218.xml"/><Relationship Id="rId12" Type="http://schemas.openxmlformats.org/officeDocument/2006/relationships/image" Target="../media/image319.png"/><Relationship Id="rId17" Type="http://schemas.openxmlformats.org/officeDocument/2006/relationships/customXml" Target="../ink/ink223.xml"/><Relationship Id="rId25" Type="http://schemas.openxmlformats.org/officeDocument/2006/relationships/customXml" Target="../ink/ink227.xml"/><Relationship Id="rId33" Type="http://schemas.openxmlformats.org/officeDocument/2006/relationships/customXml" Target="../ink/ink231.xml"/><Relationship Id="rId38" Type="http://schemas.openxmlformats.org/officeDocument/2006/relationships/image" Target="../media/image332.png"/><Relationship Id="rId2" Type="http://schemas.openxmlformats.org/officeDocument/2006/relationships/image" Target="../media/image313.png"/><Relationship Id="rId16" Type="http://schemas.openxmlformats.org/officeDocument/2006/relationships/image" Target="../media/image321.png"/><Relationship Id="rId20" Type="http://schemas.openxmlformats.org/officeDocument/2006/relationships/image" Target="../media/image323.png"/><Relationship Id="rId29" Type="http://schemas.openxmlformats.org/officeDocument/2006/relationships/customXml" Target="../ink/ink2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otion.so/signed/https%3A%2F%2Fs3-us-west-2.amazonaws.com%2Fsecure.notion-static.com%2Fd5dbc15f-6e4b-466d-987a-8a3e591cacfc%2FKakaoTalk_20230417_064005934.mp4?table=block&amp;id=b36dd65c-4f46-4f8f-adf7-a9162eb76934&amp;spaceId=7ae8faf3-bce3-43fe-ac8c-37e820c88929&amp;userId=581e46c4-20b9-43d2-8831-3beaee1a7c79&amp;cache=v2" TargetMode="External"/><Relationship Id="rId11" Type="http://schemas.openxmlformats.org/officeDocument/2006/relationships/customXml" Target="../ink/ink220.xml"/><Relationship Id="rId24" Type="http://schemas.openxmlformats.org/officeDocument/2006/relationships/image" Target="../media/image325.png"/><Relationship Id="rId32" Type="http://schemas.openxmlformats.org/officeDocument/2006/relationships/image" Target="../media/image329.png"/><Relationship Id="rId37" Type="http://schemas.openxmlformats.org/officeDocument/2006/relationships/customXml" Target="../ink/ink233.xml"/><Relationship Id="rId5" Type="http://schemas.openxmlformats.org/officeDocument/2006/relationships/image" Target="../media/image316.jpg"/><Relationship Id="rId15" Type="http://schemas.openxmlformats.org/officeDocument/2006/relationships/customXml" Target="../ink/ink222.xml"/><Relationship Id="rId23" Type="http://schemas.openxmlformats.org/officeDocument/2006/relationships/customXml" Target="../ink/ink226.xml"/><Relationship Id="rId28" Type="http://schemas.openxmlformats.org/officeDocument/2006/relationships/image" Target="../media/image327.png"/><Relationship Id="rId36" Type="http://schemas.openxmlformats.org/officeDocument/2006/relationships/image" Target="../media/image331.png"/><Relationship Id="rId10" Type="http://schemas.openxmlformats.org/officeDocument/2006/relationships/image" Target="../media/image318.png"/><Relationship Id="rId19" Type="http://schemas.openxmlformats.org/officeDocument/2006/relationships/customXml" Target="../ink/ink224.xml"/><Relationship Id="rId31" Type="http://schemas.openxmlformats.org/officeDocument/2006/relationships/customXml" Target="../ink/ink230.xml"/><Relationship Id="rId4" Type="http://schemas.openxmlformats.org/officeDocument/2006/relationships/image" Target="../media/image315.png"/><Relationship Id="rId9" Type="http://schemas.openxmlformats.org/officeDocument/2006/relationships/customXml" Target="../ink/ink219.xml"/><Relationship Id="rId14" Type="http://schemas.openxmlformats.org/officeDocument/2006/relationships/image" Target="../media/image320.png"/><Relationship Id="rId22" Type="http://schemas.openxmlformats.org/officeDocument/2006/relationships/image" Target="../media/image324.png"/><Relationship Id="rId27" Type="http://schemas.openxmlformats.org/officeDocument/2006/relationships/customXml" Target="../ink/ink228.xml"/><Relationship Id="rId30" Type="http://schemas.openxmlformats.org/officeDocument/2006/relationships/image" Target="../media/image328.png"/><Relationship Id="rId35" Type="http://schemas.openxmlformats.org/officeDocument/2006/relationships/customXml" Target="../ink/ink232.xml"/><Relationship Id="rId8" Type="http://schemas.openxmlformats.org/officeDocument/2006/relationships/image" Target="../media/image317.png"/><Relationship Id="rId3" Type="http://schemas.openxmlformats.org/officeDocument/2006/relationships/image" Target="../media/image3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5.xml"/><Relationship Id="rId21" Type="http://schemas.openxmlformats.org/officeDocument/2006/relationships/image" Target="../media/image344.png"/><Relationship Id="rId42" Type="http://schemas.openxmlformats.org/officeDocument/2006/relationships/customXml" Target="../ink/ink253.xml"/><Relationship Id="rId47" Type="http://schemas.openxmlformats.org/officeDocument/2006/relationships/image" Target="../media/image357.png"/><Relationship Id="rId63" Type="http://schemas.openxmlformats.org/officeDocument/2006/relationships/image" Target="../media/image365.png"/><Relationship Id="rId68" Type="http://schemas.openxmlformats.org/officeDocument/2006/relationships/customXml" Target="../ink/ink266.xml"/><Relationship Id="rId7" Type="http://schemas.openxmlformats.org/officeDocument/2006/relationships/image" Target="../media/image337.png"/><Relationship Id="rId2" Type="http://schemas.openxmlformats.org/officeDocument/2006/relationships/image" Target="../media/image334.jpg"/><Relationship Id="rId16" Type="http://schemas.openxmlformats.org/officeDocument/2006/relationships/customXml" Target="../ink/ink240.xml"/><Relationship Id="rId29" Type="http://schemas.openxmlformats.org/officeDocument/2006/relationships/image" Target="../media/image348.png"/><Relationship Id="rId11" Type="http://schemas.openxmlformats.org/officeDocument/2006/relationships/image" Target="../media/image339.png"/><Relationship Id="rId24" Type="http://schemas.openxmlformats.org/officeDocument/2006/relationships/customXml" Target="../ink/ink244.xml"/><Relationship Id="rId32" Type="http://schemas.openxmlformats.org/officeDocument/2006/relationships/customXml" Target="../ink/ink248.xml"/><Relationship Id="rId37" Type="http://schemas.openxmlformats.org/officeDocument/2006/relationships/image" Target="../media/image352.png"/><Relationship Id="rId40" Type="http://schemas.openxmlformats.org/officeDocument/2006/relationships/customXml" Target="../ink/ink252.xml"/><Relationship Id="rId45" Type="http://schemas.openxmlformats.org/officeDocument/2006/relationships/image" Target="../media/image356.png"/><Relationship Id="rId53" Type="http://schemas.openxmlformats.org/officeDocument/2006/relationships/image" Target="../media/image360.png"/><Relationship Id="rId58" Type="http://schemas.openxmlformats.org/officeDocument/2006/relationships/customXml" Target="../ink/ink261.xml"/><Relationship Id="rId66" Type="http://schemas.openxmlformats.org/officeDocument/2006/relationships/customXml" Target="../ink/ink265.xml"/><Relationship Id="rId5" Type="http://schemas.openxmlformats.org/officeDocument/2006/relationships/image" Target="../media/image336.png"/><Relationship Id="rId61" Type="http://schemas.openxmlformats.org/officeDocument/2006/relationships/image" Target="../media/image364.png"/><Relationship Id="rId19" Type="http://schemas.openxmlformats.org/officeDocument/2006/relationships/image" Target="../media/image343.png"/><Relationship Id="rId14" Type="http://schemas.openxmlformats.org/officeDocument/2006/relationships/customXml" Target="../ink/ink239.xml"/><Relationship Id="rId22" Type="http://schemas.openxmlformats.org/officeDocument/2006/relationships/customXml" Target="../ink/ink243.xml"/><Relationship Id="rId27" Type="http://schemas.openxmlformats.org/officeDocument/2006/relationships/image" Target="../media/image347.png"/><Relationship Id="rId30" Type="http://schemas.openxmlformats.org/officeDocument/2006/relationships/customXml" Target="../ink/ink247.xml"/><Relationship Id="rId35" Type="http://schemas.openxmlformats.org/officeDocument/2006/relationships/image" Target="../media/image351.png"/><Relationship Id="rId43" Type="http://schemas.openxmlformats.org/officeDocument/2006/relationships/image" Target="../media/image355.png"/><Relationship Id="rId48" Type="http://schemas.openxmlformats.org/officeDocument/2006/relationships/customXml" Target="../ink/ink256.xml"/><Relationship Id="rId56" Type="http://schemas.openxmlformats.org/officeDocument/2006/relationships/customXml" Target="../ink/ink260.xml"/><Relationship Id="rId64" Type="http://schemas.openxmlformats.org/officeDocument/2006/relationships/customXml" Target="../ink/ink264.xml"/><Relationship Id="rId69" Type="http://schemas.openxmlformats.org/officeDocument/2006/relationships/image" Target="../media/image368.png"/><Relationship Id="rId8" Type="http://schemas.openxmlformats.org/officeDocument/2006/relationships/customXml" Target="../ink/ink236.xml"/><Relationship Id="rId51" Type="http://schemas.openxmlformats.org/officeDocument/2006/relationships/image" Target="../media/image359.png"/><Relationship Id="rId3" Type="http://schemas.openxmlformats.org/officeDocument/2006/relationships/image" Target="../media/image335.jpg"/><Relationship Id="rId12" Type="http://schemas.openxmlformats.org/officeDocument/2006/relationships/customXml" Target="../ink/ink238.xml"/><Relationship Id="rId17" Type="http://schemas.openxmlformats.org/officeDocument/2006/relationships/image" Target="../media/image342.png"/><Relationship Id="rId25" Type="http://schemas.openxmlformats.org/officeDocument/2006/relationships/image" Target="../media/image346.png"/><Relationship Id="rId33" Type="http://schemas.openxmlformats.org/officeDocument/2006/relationships/image" Target="../media/image350.png"/><Relationship Id="rId38" Type="http://schemas.openxmlformats.org/officeDocument/2006/relationships/customXml" Target="../ink/ink251.xml"/><Relationship Id="rId46" Type="http://schemas.openxmlformats.org/officeDocument/2006/relationships/customXml" Target="../ink/ink255.xml"/><Relationship Id="rId59" Type="http://schemas.openxmlformats.org/officeDocument/2006/relationships/image" Target="../media/image363.png"/><Relationship Id="rId67" Type="http://schemas.openxmlformats.org/officeDocument/2006/relationships/image" Target="../media/image367.png"/><Relationship Id="rId20" Type="http://schemas.openxmlformats.org/officeDocument/2006/relationships/customXml" Target="../ink/ink242.xml"/><Relationship Id="rId41" Type="http://schemas.openxmlformats.org/officeDocument/2006/relationships/image" Target="../media/image354.png"/><Relationship Id="rId54" Type="http://schemas.openxmlformats.org/officeDocument/2006/relationships/customXml" Target="../ink/ink259.xml"/><Relationship Id="rId62" Type="http://schemas.openxmlformats.org/officeDocument/2006/relationships/customXml" Target="../ink/ink26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5.xml"/><Relationship Id="rId15" Type="http://schemas.openxmlformats.org/officeDocument/2006/relationships/image" Target="../media/image341.png"/><Relationship Id="rId23" Type="http://schemas.openxmlformats.org/officeDocument/2006/relationships/image" Target="../media/image345.png"/><Relationship Id="rId28" Type="http://schemas.openxmlformats.org/officeDocument/2006/relationships/customXml" Target="../ink/ink246.xml"/><Relationship Id="rId36" Type="http://schemas.openxmlformats.org/officeDocument/2006/relationships/customXml" Target="../ink/ink250.xml"/><Relationship Id="rId49" Type="http://schemas.openxmlformats.org/officeDocument/2006/relationships/image" Target="../media/image358.png"/><Relationship Id="rId57" Type="http://schemas.openxmlformats.org/officeDocument/2006/relationships/image" Target="../media/image362.png"/><Relationship Id="rId10" Type="http://schemas.openxmlformats.org/officeDocument/2006/relationships/customXml" Target="../ink/ink237.xml"/><Relationship Id="rId31" Type="http://schemas.openxmlformats.org/officeDocument/2006/relationships/image" Target="../media/image349.png"/><Relationship Id="rId44" Type="http://schemas.openxmlformats.org/officeDocument/2006/relationships/customXml" Target="../ink/ink254.xml"/><Relationship Id="rId52" Type="http://schemas.openxmlformats.org/officeDocument/2006/relationships/customXml" Target="../ink/ink258.xml"/><Relationship Id="rId60" Type="http://schemas.openxmlformats.org/officeDocument/2006/relationships/customXml" Target="../ink/ink262.xml"/><Relationship Id="rId65" Type="http://schemas.openxmlformats.org/officeDocument/2006/relationships/image" Target="../media/image366.png"/><Relationship Id="rId4" Type="http://schemas.openxmlformats.org/officeDocument/2006/relationships/customXml" Target="../ink/ink234.xml"/><Relationship Id="rId9" Type="http://schemas.openxmlformats.org/officeDocument/2006/relationships/image" Target="../media/image338.png"/><Relationship Id="rId13" Type="http://schemas.openxmlformats.org/officeDocument/2006/relationships/image" Target="../media/image340.png"/><Relationship Id="rId18" Type="http://schemas.openxmlformats.org/officeDocument/2006/relationships/customXml" Target="../ink/ink241.xml"/><Relationship Id="rId39" Type="http://schemas.openxmlformats.org/officeDocument/2006/relationships/image" Target="../media/image353.png"/><Relationship Id="rId34" Type="http://schemas.openxmlformats.org/officeDocument/2006/relationships/customXml" Target="../ink/ink249.xml"/><Relationship Id="rId50" Type="http://schemas.openxmlformats.org/officeDocument/2006/relationships/customXml" Target="../ink/ink257.xml"/><Relationship Id="rId55" Type="http://schemas.openxmlformats.org/officeDocument/2006/relationships/image" Target="../media/image3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jpg"/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jpg"/><Relationship Id="rId5" Type="http://schemas.openxmlformats.org/officeDocument/2006/relationships/image" Target="../media/image372.jpg"/><Relationship Id="rId4" Type="http://schemas.openxmlformats.org/officeDocument/2006/relationships/image" Target="../media/image37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signed/https%3A%2F%2Fs3-us-west-2.amazonaws.com%2Fsecure.notion-static.com%2F53e12e39-480e-4d33-8672-1f26c62028f0%2FKakaoTalk_20230417_064849029.mp4?table=block&amp;id=87072058-42d4-4ed2-ab09-d81355568046&amp;spaceId=7ae8faf3-bce3-43fe-ac8c-37e820c88929&amp;userId=581e46c4-20b9-43d2-8831-3beaee1a7c79&amp;cache=v2" TargetMode="External"/><Relationship Id="rId2" Type="http://schemas.openxmlformats.org/officeDocument/2006/relationships/hyperlink" Target="https://s3-us-west-2.amazonaws.com/secure.notion-static.com/53e12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g"/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hyperlink" Target="https://excelsior-cjh.tistory.com/180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7.png"/><Relationship Id="rId4" Type="http://schemas.openxmlformats.org/officeDocument/2006/relationships/image" Target="../media/image38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g"/><Relationship Id="rId2" Type="http://schemas.openxmlformats.org/officeDocument/2006/relationships/hyperlink" Target="https://cntk.ai/pythondocs/CNTK_103A_MNIST_DataLoader.htm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source=images&amp;cd&amp;cad=rja&amp;uact=8&amp;ved=2ahUKEwiisMajvYzeAhWBzbwKHQwADpsQjhx6BAgBEAM&amp;url=https%3A%2F%2Ftowardsdatascience.com%2Fintuitively-understanding-convolutions-for-deep-learning-1f6f42faee1&amp;psig=AOvVaw2rBeiGhqGeRHABcckWUyi1&amp;ust=1539831412136958" TargetMode="External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g"/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o.wikipedia.org/wiki/%ED%95%A9%EC%84%B1%EA%B3%B1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6.jpg"/><Relationship Id="rId4" Type="http://schemas.openxmlformats.org/officeDocument/2006/relationships/image" Target="../media/image3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hyperlink" Target="https://www.tensorflow.org/api_docs/python/tf/layers/conv2d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2.jpg"/><Relationship Id="rId4" Type="http://schemas.openxmlformats.org/officeDocument/2006/relationships/image" Target="../media/image401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g"/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g"/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g"/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hyperlink" Target="https://89douner.tistory.com/57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g"/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jp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jpg"/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145" dirty="0"/>
              <a:t>24.12.05</a:t>
            </a:r>
            <a:r>
              <a:rPr spc="-185" dirty="0"/>
              <a:t> </a:t>
            </a:r>
            <a:r>
              <a:rPr sz="3350" b="0" spc="910" dirty="0">
                <a:latin typeface="휴먼아미체"/>
                <a:cs typeface="휴먼아미체"/>
              </a:rPr>
              <a:t>회귀분석</a:t>
            </a:r>
            <a:endParaRPr sz="3350">
              <a:latin typeface="휴먼아미체"/>
              <a:cs typeface="휴먼아미체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60" y="1872161"/>
            <a:ext cx="117479" cy="85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9162" y="1681162"/>
            <a:ext cx="6477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710"/>
              </a:spcBef>
            </a:pPr>
            <a:r>
              <a:rPr sz="1350" spc="310" dirty="0">
                <a:solidFill>
                  <a:srgbClr val="37342E"/>
                </a:solidFill>
                <a:latin typeface="휴먼아미체"/>
                <a:cs typeface="휴먼아미체"/>
              </a:rPr>
              <a:t>태그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824" y="1771650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689589" y="228599"/>
                </a:moveTo>
                <a:lnTo>
                  <a:pt x="24785" y="228599"/>
                </a:lnTo>
                <a:lnTo>
                  <a:pt x="21140" y="227874"/>
                </a:lnTo>
                <a:lnTo>
                  <a:pt x="0" y="203814"/>
                </a:lnTo>
                <a:lnTo>
                  <a:pt x="0" y="200024"/>
                </a:lnTo>
                <a:lnTo>
                  <a:pt x="0" y="24785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85"/>
                </a:lnTo>
                <a:lnTo>
                  <a:pt x="714374" y="203814"/>
                </a:lnTo>
                <a:lnTo>
                  <a:pt x="693234" y="227874"/>
                </a:lnTo>
                <a:lnTo>
                  <a:pt x="689589" y="228599"/>
                </a:lnTo>
                <a:close/>
              </a:path>
            </a:pathLst>
          </a:custGeom>
          <a:solidFill>
            <a:srgbClr val="D3E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66862" y="1681162"/>
            <a:ext cx="9525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710"/>
              </a:spcBef>
            </a:pPr>
            <a:r>
              <a:rPr sz="1350" spc="245" dirty="0">
                <a:latin typeface="휴먼아미체"/>
                <a:cs typeface="휴먼아미체"/>
              </a:rPr>
              <a:t>해야할일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324099"/>
            <a:ext cx="5743574" cy="13144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004" y="4124162"/>
            <a:ext cx="5173812" cy="377257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</a:t>
            </a:fld>
            <a:endParaRPr spc="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349" y="1084064"/>
            <a:ext cx="5466024" cy="20642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495675"/>
            <a:ext cx="5743574" cy="2257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577837"/>
            <a:ext cx="2707005" cy="84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0" dirty="0">
                <a:latin typeface="휴먼아미체"/>
                <a:cs typeface="휴먼아미체"/>
              </a:rPr>
              <a:t>문제점은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250" dirty="0">
                <a:latin typeface="Tahoma"/>
                <a:cs typeface="Tahoma"/>
              </a:rPr>
              <a:t>50</a:t>
            </a:r>
            <a:r>
              <a:rPr sz="1350" spc="250" dirty="0">
                <a:latin typeface="휴먼아미체"/>
                <a:cs typeface="휴먼아미체"/>
              </a:rPr>
              <a:t>시간을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사람이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나올경우</a:t>
            </a:r>
            <a:r>
              <a:rPr sz="1200" spc="300" dirty="0"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50" spc="335" dirty="0">
                <a:latin typeface="휴먼아미체"/>
                <a:cs typeface="휴먼아미체"/>
              </a:rPr>
              <a:t>그래서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0~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80" dirty="0">
                <a:latin typeface="Tahoma"/>
                <a:cs typeface="Tahoma"/>
              </a:rPr>
              <a:t>1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사이로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필요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10</a:t>
            </a:fld>
            <a:endParaRPr spc="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231" y="1074953"/>
            <a:ext cx="5169981" cy="2706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462" y="4147832"/>
            <a:ext cx="4787403" cy="17849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11</a:t>
            </a:fld>
            <a:endParaRPr spc="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047" y="1076325"/>
            <a:ext cx="3867783" cy="2076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06" y="4595845"/>
            <a:ext cx="5391683" cy="34158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12</a:t>
            </a:fld>
            <a:endParaRPr spc="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521" y="952272"/>
            <a:ext cx="5370053" cy="29053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6484" y="4144124"/>
            <a:ext cx="3927910" cy="1461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377849"/>
            <a:ext cx="5650030" cy="2424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13</a:t>
            </a:fld>
            <a:endParaRPr spc="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504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892" y="2850408"/>
            <a:ext cx="5080232" cy="33203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14</a:t>
            </a:fld>
            <a:endParaRPr spc="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472" y="1039115"/>
            <a:ext cx="5042188" cy="41857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314" y="5720835"/>
            <a:ext cx="5374721" cy="27879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15</a:t>
            </a:fld>
            <a:endParaRPr spc="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418" y="1047810"/>
            <a:ext cx="5387935" cy="2650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948938"/>
            <a:ext cx="327215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0" dirty="0">
                <a:latin typeface="휴먼아미체"/>
                <a:cs typeface="휴먼아미체"/>
              </a:rPr>
              <a:t>행렬곱은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출제한다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1x1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409" dirty="0">
                <a:latin typeface="Tahoma"/>
                <a:cs typeface="Tahoma"/>
              </a:rPr>
              <a:t>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55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까지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)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3x4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포함</a:t>
            </a:r>
            <a:r>
              <a:rPr sz="1200" spc="215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115" y="4533740"/>
            <a:ext cx="5432939" cy="21623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16</a:t>
            </a:fld>
            <a:endParaRPr spc="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124" y="1139817"/>
            <a:ext cx="4721958" cy="30511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" y="4612845"/>
            <a:ext cx="5506091" cy="28547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428" y="7696200"/>
            <a:ext cx="2553008" cy="962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17</a:t>
            </a:fld>
            <a:endParaRPr spc="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24" y="1043298"/>
            <a:ext cx="5136081" cy="58464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18</a:t>
            </a:fld>
            <a:endParaRPr spc="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691" y="1052595"/>
            <a:ext cx="4508199" cy="38510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39" y="5483352"/>
            <a:ext cx="5397642" cy="16359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953375"/>
            <a:ext cx="5743574" cy="561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19</a:t>
            </a:fld>
            <a:endParaRPr spc="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593" y="1181181"/>
            <a:ext cx="4815413" cy="37717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864" y="5616091"/>
            <a:ext cx="5078697" cy="3044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226" y="1046776"/>
            <a:ext cx="5516854" cy="35930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329" y="5235167"/>
            <a:ext cx="5340359" cy="39760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20</a:t>
            </a:fld>
            <a:endParaRPr spc="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4" y="1028700"/>
            <a:ext cx="5105399" cy="4029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915" y="6198983"/>
            <a:ext cx="4394945" cy="20863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21</a:t>
            </a:fld>
            <a:endParaRPr spc="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452" y="1002680"/>
            <a:ext cx="5354778" cy="3001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802" y="4558737"/>
            <a:ext cx="5419213" cy="27682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22</a:t>
            </a:fld>
            <a:endParaRPr spc="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708" y="1022758"/>
            <a:ext cx="5641693" cy="2358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0" y="3667125"/>
            <a:ext cx="3686174" cy="1628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7425" y="5524500"/>
            <a:ext cx="3057524" cy="581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9349" y="6334124"/>
            <a:ext cx="2733674" cy="600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23</a:t>
            </a:fld>
            <a:endParaRPr spc="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531" y="962025"/>
            <a:ext cx="3572310" cy="7419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24</a:t>
            </a:fld>
            <a:endParaRPr spc="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987" y="926211"/>
            <a:ext cx="5719987" cy="25218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676650"/>
            <a:ext cx="5743574" cy="666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091" y="4726964"/>
            <a:ext cx="5467883" cy="29500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25</a:t>
            </a:fld>
            <a:endParaRPr spc="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690" y="1129259"/>
            <a:ext cx="5306563" cy="12891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1175" y="2905125"/>
            <a:ext cx="3886199" cy="29622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060782"/>
            <a:ext cx="5662295" cy="9969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505" dirty="0">
                <a:latin typeface="휴먼아미체"/>
                <a:cs typeface="휴먼아미체"/>
              </a:rPr>
              <a:t>규제의</a:t>
            </a:r>
            <a:r>
              <a:rPr sz="2000" spc="-405" dirty="0">
                <a:latin typeface="휴먼아미체"/>
                <a:cs typeface="휴먼아미체"/>
              </a:rPr>
              <a:t> </a:t>
            </a:r>
            <a:r>
              <a:rPr sz="2000" spc="555" dirty="0">
                <a:latin typeface="휴먼아미체"/>
                <a:cs typeface="휴먼아미체"/>
              </a:rPr>
              <a:t>필요성</a:t>
            </a:r>
            <a:endParaRPr sz="200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45"/>
              </a:spcBef>
            </a:pPr>
            <a:r>
              <a:rPr sz="1350" spc="335" dirty="0">
                <a:latin typeface="휴먼아미체"/>
                <a:cs typeface="휴먼아미체"/>
              </a:rPr>
              <a:t>모델이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가질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있는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오차의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기댓값은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크게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50" dirty="0">
                <a:latin typeface="휴먼아미체"/>
                <a:cs typeface="휴먼아미체"/>
              </a:rPr>
              <a:t>편향</a:t>
            </a:r>
            <a:r>
              <a:rPr sz="1200" spc="150" dirty="0">
                <a:latin typeface="Tahoma"/>
                <a:cs typeface="Tahoma"/>
              </a:rPr>
              <a:t>bias</a:t>
            </a:r>
            <a:r>
              <a:rPr sz="1350" spc="150" dirty="0">
                <a:latin typeface="휴먼아미체"/>
                <a:cs typeface="휴먼아미체"/>
              </a:rPr>
              <a:t>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35" dirty="0">
                <a:latin typeface="휴먼아미체"/>
                <a:cs typeface="휴먼아미체"/>
              </a:rPr>
              <a:t>분산</a:t>
            </a:r>
            <a:r>
              <a:rPr sz="1200" spc="135" dirty="0">
                <a:latin typeface="Tahoma"/>
                <a:cs typeface="Tahoma"/>
              </a:rPr>
              <a:t>variance</a:t>
            </a:r>
            <a:r>
              <a:rPr sz="1350" spc="135" dirty="0">
                <a:latin typeface="휴먼아미체"/>
                <a:cs typeface="휴먼아미체"/>
              </a:rPr>
              <a:t>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있다</a:t>
            </a:r>
            <a:r>
              <a:rPr sz="1200" spc="290" dirty="0">
                <a:latin typeface="Tahoma"/>
                <a:cs typeface="Tahoma"/>
              </a:rPr>
              <a:t>.</a:t>
            </a:r>
            <a:r>
              <a:rPr sz="1350" spc="290" dirty="0">
                <a:latin typeface="휴먼아미체"/>
                <a:cs typeface="휴먼아미체"/>
              </a:rPr>
              <a:t>규제는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중 </a:t>
            </a:r>
            <a:r>
              <a:rPr sz="1350" spc="409" dirty="0">
                <a:latin typeface="휴먼아미체"/>
                <a:cs typeface="휴먼아미체"/>
              </a:rPr>
              <a:t>분산을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줄여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머신러닝의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정확도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향상에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기여한다</a:t>
            </a:r>
            <a:r>
              <a:rPr sz="1200" spc="21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26</a:t>
            </a:fld>
            <a:endParaRPr spc="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365" y="1038225"/>
            <a:ext cx="4735570" cy="4733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315074"/>
            <a:ext cx="5743574" cy="22764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09649" y="892491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1274" y="8877290"/>
            <a:ext cx="371475" cy="161925"/>
          </a:xfrm>
          <a:custGeom>
            <a:avLst/>
            <a:gdLst/>
            <a:ahLst/>
            <a:cxnLst/>
            <a:rect l="l" t="t" r="r" b="b"/>
            <a:pathLst>
              <a:path w="371475" h="161925">
                <a:moveTo>
                  <a:pt x="346689" y="161905"/>
                </a:moveTo>
                <a:lnTo>
                  <a:pt x="24785" y="161905"/>
                </a:lnTo>
                <a:lnTo>
                  <a:pt x="21140" y="161162"/>
                </a:lnTo>
                <a:lnTo>
                  <a:pt x="0" y="137112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346689" y="0"/>
                </a:lnTo>
                <a:lnTo>
                  <a:pt x="371474" y="24764"/>
                </a:lnTo>
                <a:lnTo>
                  <a:pt x="371474" y="137112"/>
                </a:lnTo>
                <a:lnTo>
                  <a:pt x="350334" y="161162"/>
                </a:lnTo>
                <a:lnTo>
                  <a:pt x="34668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5841" y="8784742"/>
            <a:ext cx="54470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40" dirty="0">
                <a:latin typeface="휴먼아미체"/>
                <a:cs typeface="휴먼아미체"/>
              </a:rPr>
              <a:t>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그래프에서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점선은</a:t>
            </a:r>
            <a:r>
              <a:rPr sz="1350" spc="150" dirty="0">
                <a:latin typeface="휴먼아미체"/>
                <a:cs typeface="휴먼아미체"/>
              </a:rPr>
              <a:t> </a:t>
            </a:r>
            <a:r>
              <a:rPr sz="1350" spc="330" baseline="3086" dirty="0">
                <a:solidFill>
                  <a:srgbClr val="EB5757"/>
                </a:solidFill>
                <a:latin typeface="휴먼아미체"/>
                <a:cs typeface="휴먼아미체"/>
              </a:rPr>
              <a:t>예측값</a:t>
            </a:r>
            <a:r>
              <a:rPr sz="1350" spc="-52" baseline="3086" dirty="0">
                <a:solidFill>
                  <a:srgbClr val="EB5757"/>
                </a:solidFill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110" dirty="0">
                <a:latin typeface="Tahoma"/>
                <a:cs typeface="Tahoma"/>
              </a:rPr>
              <a:t>regression</a:t>
            </a:r>
            <a:r>
              <a:rPr sz="1350" spc="110" dirty="0">
                <a:latin typeface="휴먼아미체"/>
                <a:cs typeface="휴먼아미체"/>
              </a:rPr>
              <a:t>이고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점은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각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Time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225" dirty="0">
                <a:latin typeface="휴먼아미체"/>
                <a:cs typeface="휴먼아미체"/>
              </a:rPr>
              <a:t>값에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해당하는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정답입니 </a:t>
            </a:r>
            <a:r>
              <a:rPr sz="1350" spc="95" dirty="0">
                <a:latin typeface="휴먼아미체"/>
                <a:cs typeface="휴먼아미체"/>
              </a:rPr>
              <a:t>다</a:t>
            </a:r>
            <a:r>
              <a:rPr sz="1200" spc="9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27</a:t>
            </a:fld>
            <a:endParaRPr spc="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3895715"/>
            <a:ext cx="5743575" cy="1219200"/>
            <a:chOff x="914400" y="3895715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3900478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31"/>
                  </a:lnTo>
                  <a:lnTo>
                    <a:pt x="604" y="17602"/>
                  </a:lnTo>
                  <a:lnTo>
                    <a:pt x="1812" y="14678"/>
                  </a:lnTo>
                  <a:lnTo>
                    <a:pt x="3021" y="11753"/>
                  </a:lnTo>
                  <a:lnTo>
                    <a:pt x="4741" y="9172"/>
                  </a:lnTo>
                  <a:lnTo>
                    <a:pt x="6974" y="6953"/>
                  </a:lnTo>
                  <a:lnTo>
                    <a:pt x="9207" y="4705"/>
                  </a:lnTo>
                  <a:lnTo>
                    <a:pt x="11782" y="2990"/>
                  </a:lnTo>
                  <a:lnTo>
                    <a:pt x="14699" y="180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800"/>
                  </a:lnTo>
                  <a:lnTo>
                    <a:pt x="5722267" y="2990"/>
                  </a:lnTo>
                  <a:lnTo>
                    <a:pt x="5724842" y="4705"/>
                  </a:lnTo>
                  <a:lnTo>
                    <a:pt x="5727074" y="6953"/>
                  </a:lnTo>
                  <a:lnTo>
                    <a:pt x="5729307" y="9172"/>
                  </a:lnTo>
                  <a:lnTo>
                    <a:pt x="5731028" y="11753"/>
                  </a:lnTo>
                  <a:lnTo>
                    <a:pt x="5732236" y="14678"/>
                  </a:lnTo>
                  <a:lnTo>
                    <a:pt x="5733444" y="17602"/>
                  </a:lnTo>
                  <a:lnTo>
                    <a:pt x="5734048" y="20631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19349" y="1207855"/>
                  </a:lnTo>
                  <a:lnTo>
                    <a:pt x="5716432" y="1209065"/>
                  </a:lnTo>
                  <a:lnTo>
                    <a:pt x="5713394" y="1209674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74"/>
                  </a:lnTo>
                  <a:lnTo>
                    <a:pt x="17617" y="1209065"/>
                  </a:lnTo>
                  <a:lnTo>
                    <a:pt x="1812" y="1194958"/>
                  </a:lnTo>
                  <a:lnTo>
                    <a:pt x="604" y="1192034"/>
                  </a:lnTo>
                  <a:lnTo>
                    <a:pt x="0" y="1189005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4638674"/>
              <a:ext cx="133349" cy="142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09649" y="101916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7424" y="981065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575414" y="152380"/>
                </a:moveTo>
                <a:lnTo>
                  <a:pt x="24785" y="152380"/>
                </a:lnTo>
                <a:lnTo>
                  <a:pt x="21140" y="15163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1575414" y="0"/>
                </a:lnTo>
                <a:lnTo>
                  <a:pt x="1600199" y="24764"/>
                </a:lnTo>
                <a:lnTo>
                  <a:pt x="1600199" y="127596"/>
                </a:lnTo>
                <a:lnTo>
                  <a:pt x="1579058" y="151637"/>
                </a:lnTo>
                <a:lnTo>
                  <a:pt x="15754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4974" y="981065"/>
            <a:ext cx="657225" cy="152400"/>
          </a:xfrm>
          <a:custGeom>
            <a:avLst/>
            <a:gdLst/>
            <a:ahLst/>
            <a:cxnLst/>
            <a:rect l="l" t="t" r="r" b="b"/>
            <a:pathLst>
              <a:path w="657225" h="152400">
                <a:moveTo>
                  <a:pt x="632438" y="152380"/>
                </a:moveTo>
                <a:lnTo>
                  <a:pt x="24785" y="152380"/>
                </a:lnTo>
                <a:lnTo>
                  <a:pt x="21140" y="15163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632438" y="0"/>
                </a:lnTo>
                <a:lnTo>
                  <a:pt x="657224" y="24764"/>
                </a:lnTo>
                <a:lnTo>
                  <a:pt x="657224" y="127596"/>
                </a:lnTo>
                <a:lnTo>
                  <a:pt x="636084" y="151637"/>
                </a:lnTo>
                <a:lnTo>
                  <a:pt x="632438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5774" y="1209665"/>
            <a:ext cx="838200" cy="152400"/>
          </a:xfrm>
          <a:custGeom>
            <a:avLst/>
            <a:gdLst/>
            <a:ahLst/>
            <a:cxnLst/>
            <a:rect l="l" t="t" r="r" b="b"/>
            <a:pathLst>
              <a:path w="838200" h="152400">
                <a:moveTo>
                  <a:pt x="8134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813414" y="0"/>
                </a:lnTo>
                <a:lnTo>
                  <a:pt x="838199" y="24764"/>
                </a:lnTo>
                <a:lnTo>
                  <a:pt x="838199" y="127596"/>
                </a:lnTo>
                <a:lnTo>
                  <a:pt x="817059" y="151657"/>
                </a:lnTo>
                <a:lnTo>
                  <a:pt x="8134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649" y="180021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3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36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7424" y="1752590"/>
            <a:ext cx="1914525" cy="161925"/>
          </a:xfrm>
          <a:custGeom>
            <a:avLst/>
            <a:gdLst/>
            <a:ahLst/>
            <a:cxnLst/>
            <a:rect l="l" t="t" r="r" b="b"/>
            <a:pathLst>
              <a:path w="1914525" h="161925">
                <a:moveTo>
                  <a:pt x="1889739" y="161924"/>
                </a:moveTo>
                <a:lnTo>
                  <a:pt x="24785" y="161924"/>
                </a:lnTo>
                <a:lnTo>
                  <a:pt x="21140" y="161201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1889739" y="0"/>
                </a:lnTo>
                <a:lnTo>
                  <a:pt x="1914524" y="24764"/>
                </a:lnTo>
                <a:lnTo>
                  <a:pt x="1914524" y="137121"/>
                </a:lnTo>
                <a:lnTo>
                  <a:pt x="1893383" y="161201"/>
                </a:lnTo>
                <a:lnTo>
                  <a:pt x="1889739" y="161924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2174" y="2209790"/>
            <a:ext cx="590550" cy="161925"/>
          </a:xfrm>
          <a:custGeom>
            <a:avLst/>
            <a:gdLst/>
            <a:ahLst/>
            <a:cxnLst/>
            <a:rect l="l" t="t" r="r" b="b"/>
            <a:pathLst>
              <a:path w="590550" h="161925">
                <a:moveTo>
                  <a:pt x="565764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565764" y="0"/>
                </a:lnTo>
                <a:lnTo>
                  <a:pt x="590550" y="24764"/>
                </a:lnTo>
                <a:lnTo>
                  <a:pt x="590550" y="137121"/>
                </a:lnTo>
                <a:lnTo>
                  <a:pt x="569409" y="161182"/>
                </a:lnTo>
                <a:lnTo>
                  <a:pt x="565764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9649" y="30289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4949" y="2990840"/>
            <a:ext cx="342900" cy="152400"/>
          </a:xfrm>
          <a:custGeom>
            <a:avLst/>
            <a:gdLst/>
            <a:ahLst/>
            <a:cxnLst/>
            <a:rect l="l" t="t" r="r" b="b"/>
            <a:pathLst>
              <a:path w="342900" h="152400">
                <a:moveTo>
                  <a:pt x="3181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318114" y="0"/>
                </a:lnTo>
                <a:lnTo>
                  <a:pt x="342899" y="24764"/>
                </a:lnTo>
                <a:lnTo>
                  <a:pt x="342899" y="127596"/>
                </a:lnTo>
                <a:lnTo>
                  <a:pt x="321759" y="151657"/>
                </a:lnTo>
                <a:lnTo>
                  <a:pt x="3181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5841" y="880925"/>
            <a:ext cx="5468620" cy="2490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105"/>
              </a:spcBef>
            </a:pPr>
            <a:r>
              <a:rPr sz="1350" spc="290" dirty="0">
                <a:latin typeface="휴먼아미체"/>
                <a:cs typeface="휴먼아미체"/>
              </a:rPr>
              <a:t>첫번째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그래프는</a:t>
            </a:r>
            <a:r>
              <a:rPr sz="1350" spc="145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high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&amp;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low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800" spc="22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하다고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말할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320" dirty="0"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high</a:t>
            </a:r>
            <a:r>
              <a:rPr sz="800" spc="4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-1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이유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예측값이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실제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정답값과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다르기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때문이고</a:t>
            </a:r>
            <a:r>
              <a:rPr sz="1350" spc="140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low</a:t>
            </a:r>
            <a:r>
              <a:rPr sz="800" spc="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800" spc="-1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예측값들의 </a:t>
            </a:r>
            <a:r>
              <a:rPr sz="1350" spc="290" dirty="0">
                <a:latin typeface="휴먼아미체"/>
                <a:cs typeface="휴먼아미체"/>
              </a:rPr>
              <a:t>편차가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작기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때문입니다</a:t>
            </a:r>
            <a:r>
              <a:rPr sz="1200" spc="254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60960" algn="just">
              <a:lnSpc>
                <a:spcPct val="111100"/>
              </a:lnSpc>
              <a:spcBef>
                <a:spcPts val="750"/>
              </a:spcBef>
            </a:pPr>
            <a:r>
              <a:rPr sz="1350" spc="305" dirty="0">
                <a:latin typeface="휴먼아미체"/>
                <a:cs typeface="휴먼아미체"/>
              </a:rPr>
              <a:t>두번째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그래프는</a:t>
            </a:r>
            <a:r>
              <a:rPr sz="1350" spc="40" dirty="0">
                <a:latin typeface="휴먼아미체"/>
                <a:cs typeface="휴먼아미체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medium</a:t>
            </a:r>
            <a:r>
              <a:rPr sz="1200" spc="135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1200" spc="1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&amp;</a:t>
            </a:r>
            <a:r>
              <a:rPr sz="1200" spc="135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medium</a:t>
            </a:r>
            <a:r>
              <a:rPr sz="1200" spc="1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1200" spc="4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하다고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말할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첫번째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 </a:t>
            </a:r>
            <a:r>
              <a:rPr sz="1350" spc="290" dirty="0">
                <a:latin typeface="휴먼아미체"/>
                <a:cs typeface="휴먼아미체"/>
              </a:rPr>
              <a:t>프에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비해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예측값과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정답값이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상대적으로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유사하지만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세번째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비해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오차가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크 </a:t>
            </a:r>
            <a:r>
              <a:rPr sz="1350" spc="254" dirty="0">
                <a:latin typeface="휴먼아미체"/>
                <a:cs typeface="휴먼아미체"/>
              </a:rPr>
              <a:t>기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때문입니다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415" dirty="0">
                <a:latin typeface="Tahoma"/>
                <a:cs typeface="Tahoma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1200" spc="509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측면에서는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첫번째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비해서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예측값들의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편차가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상대 </a:t>
            </a:r>
            <a:r>
              <a:rPr sz="1350" spc="400" dirty="0">
                <a:latin typeface="휴먼아미체"/>
                <a:cs typeface="휴먼아미체"/>
              </a:rPr>
              <a:t>적으로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커졌지만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세번째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비해서는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편차가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작습니다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따라서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mideum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하다고 </a:t>
            </a:r>
            <a:r>
              <a:rPr sz="1350" spc="265" dirty="0">
                <a:latin typeface="휴먼아미체"/>
                <a:cs typeface="휴먼아미체"/>
              </a:rPr>
              <a:t>말할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있습니다</a:t>
            </a:r>
            <a:r>
              <a:rPr sz="1200" spc="26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3975" algn="just">
              <a:lnSpc>
                <a:spcPct val="110200"/>
              </a:lnSpc>
              <a:spcBef>
                <a:spcPts val="705"/>
              </a:spcBef>
            </a:pPr>
            <a:r>
              <a:rPr sz="1350" spc="204" dirty="0">
                <a:latin typeface="휴먼아미체"/>
                <a:cs typeface="휴먼아미체"/>
              </a:rPr>
              <a:t>세번재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그래프에서는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예측값과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정답이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굉장히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유사합니다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따라서</a:t>
            </a:r>
            <a:r>
              <a:rPr sz="1350" spc="260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-7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작다고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말할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모델의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예측값이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구불구불해져서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예측값들의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편차가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커졌습니다</a:t>
            </a:r>
            <a:r>
              <a:rPr sz="1200" spc="2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1700" y="3918854"/>
            <a:ext cx="3387090" cy="16052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765"/>
              </a:spcBef>
            </a:pPr>
            <a:r>
              <a:rPr sz="1150" spc="265" dirty="0">
                <a:latin typeface="휴먼아미체"/>
                <a:cs typeface="휴먼아미체"/>
                <a:hlinkClick r:id="rId2"/>
              </a:rPr>
              <a:t>머신러닝에서의</a:t>
            </a:r>
            <a:r>
              <a:rPr sz="1150" spc="-175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85" dirty="0">
                <a:latin typeface="Tahoma"/>
                <a:cs typeface="Tahoma"/>
                <a:hlinkClick r:id="rId2"/>
              </a:rPr>
              <a:t>Bias</a:t>
            </a:r>
            <a:r>
              <a:rPr sz="1150" spc="85" dirty="0">
                <a:latin typeface="휴먼아미체"/>
                <a:cs typeface="휴먼아미체"/>
                <a:hlinkClick r:id="rId2"/>
              </a:rPr>
              <a:t>와</a:t>
            </a:r>
            <a:r>
              <a:rPr sz="1150" spc="-170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35" dirty="0">
                <a:latin typeface="Tahoma"/>
                <a:cs typeface="Tahoma"/>
                <a:hlinkClick r:id="rId2"/>
              </a:rPr>
              <a:t>Variance</a:t>
            </a:r>
            <a:endParaRPr sz="1000">
              <a:latin typeface="Tahoma"/>
              <a:cs typeface="Tahoma"/>
            </a:endParaRPr>
          </a:p>
          <a:p>
            <a:pPr marL="154940">
              <a:lnSpc>
                <a:spcPct val="100000"/>
              </a:lnSpc>
              <a:spcBef>
                <a:spcPts val="520"/>
              </a:spcBef>
            </a:pP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gaussian37's</a:t>
            </a:r>
            <a:r>
              <a:rPr sz="900" spc="1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 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blog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ahoma"/>
              <a:cs typeface="Tahoma"/>
            </a:endParaRPr>
          </a:p>
          <a:p>
            <a:pPr marL="154940" marR="5080" indent="193675">
              <a:lnSpc>
                <a:spcPct val="125000"/>
              </a:lnSpc>
            </a:pPr>
            <a:r>
              <a:rPr sz="900" dirty="0">
                <a:latin typeface="Tahoma"/>
                <a:cs typeface="Tahoma"/>
                <a:hlinkClick r:id="rId2"/>
              </a:rPr>
              <a:t>https://gaussian37.github.io/machine-learning-</a:t>
            </a:r>
            <a:r>
              <a:rPr sz="900" spc="40" dirty="0">
                <a:latin typeface="Tahoma"/>
                <a:cs typeface="Tahoma"/>
                <a:hlinkClick r:id="rId2"/>
              </a:rPr>
              <a:t>concept- </a:t>
            </a:r>
            <a:r>
              <a:rPr sz="900" spc="-10" dirty="0">
                <a:latin typeface="Tahoma"/>
                <a:cs typeface="Tahoma"/>
                <a:hlinkClick r:id="rId2"/>
              </a:rPr>
              <a:t>bias_and_variance/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50" spc="480" dirty="0">
                <a:latin typeface="휴먼아미체"/>
                <a:cs typeface="휴먼아미체"/>
              </a:rPr>
              <a:t>꼭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참고할것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893074"/>
            <a:ext cx="5597486" cy="3146149"/>
          </a:xfrm>
          <a:prstGeom prst="rect">
            <a:avLst/>
          </a:prstGeom>
        </p:spPr>
      </p:pic>
      <p:pic>
        <p:nvPicPr>
          <p:cNvPr id="17" name="object 17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3905250"/>
            <a:ext cx="2171699" cy="12001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28</a:t>
            </a:fld>
            <a:endParaRPr spc="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313" y="1026753"/>
            <a:ext cx="5368790" cy="3735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909" y="5117340"/>
            <a:ext cx="5373021" cy="32971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29</a:t>
            </a:fld>
            <a:endParaRPr spc="25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D25337-C651-4AAF-9CEC-D1663EE93F61}"/>
              </a:ext>
            </a:extLst>
          </p:cNvPr>
          <p:cNvGrpSpPr/>
          <p:nvPr/>
        </p:nvGrpSpPr>
        <p:grpSpPr>
          <a:xfrm>
            <a:off x="1629629" y="8299523"/>
            <a:ext cx="785880" cy="816120"/>
            <a:chOff x="1629629" y="8299523"/>
            <a:chExt cx="78588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F2376EB-519C-426A-B3CA-DBCDBC59ABDC}"/>
                    </a:ext>
                  </a:extLst>
                </p14:cNvPr>
                <p14:cNvContentPartPr/>
                <p14:nvPr/>
              </p14:nvContentPartPr>
              <p14:xfrm>
                <a:off x="1958669" y="8299523"/>
                <a:ext cx="21240" cy="1206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F2376EB-519C-426A-B3CA-DBCDBC59AB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9669" y="8290523"/>
                  <a:ext cx="38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BB18024-0E97-46B3-8815-2AA7A5993A5A}"/>
                    </a:ext>
                  </a:extLst>
                </p14:cNvPr>
                <p14:cNvContentPartPr/>
                <p14:nvPr/>
              </p14:nvContentPartPr>
              <p14:xfrm>
                <a:off x="1788389" y="8469803"/>
                <a:ext cx="189720" cy="21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BB18024-0E97-46B3-8815-2AA7A5993A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9749" y="8460803"/>
                  <a:ext cx="207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BD79092-ED16-45B6-BCDD-8962A38AE3F9}"/>
                    </a:ext>
                  </a:extLst>
                </p14:cNvPr>
                <p14:cNvContentPartPr/>
                <p14:nvPr/>
              </p14:nvContentPartPr>
              <p14:xfrm>
                <a:off x="1708469" y="8582483"/>
                <a:ext cx="150840" cy="168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BD79092-ED16-45B6-BCDD-8962A38AE3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9469" y="8573483"/>
                  <a:ext cx="168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F12EB1B-E720-4879-A764-EC51C7CF0F27}"/>
                    </a:ext>
                  </a:extLst>
                </p14:cNvPr>
                <p14:cNvContentPartPr/>
                <p14:nvPr/>
              </p14:nvContentPartPr>
              <p14:xfrm>
                <a:off x="1667789" y="8771843"/>
                <a:ext cx="230400" cy="108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F12EB1B-E720-4879-A764-EC51C7CF0F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9149" y="8762843"/>
                  <a:ext cx="248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A9CF4B4-0379-4BC5-968D-5C1D5D9C9C21}"/>
                    </a:ext>
                  </a:extLst>
                </p14:cNvPr>
                <p14:cNvContentPartPr/>
                <p14:nvPr/>
              </p14:nvContentPartPr>
              <p14:xfrm>
                <a:off x="1768589" y="8792003"/>
                <a:ext cx="360" cy="1299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A9CF4B4-0379-4BC5-968D-5C1D5D9C9C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9589" y="8783363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1B894-9970-480C-A730-1DB0A60841D0}"/>
                    </a:ext>
                  </a:extLst>
                </p14:cNvPr>
                <p14:cNvContentPartPr/>
                <p14:nvPr/>
              </p14:nvContentPartPr>
              <p14:xfrm>
                <a:off x="1629629" y="8892443"/>
                <a:ext cx="189720" cy="1224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1B894-9970-480C-A730-1DB0A60841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0629" y="8883443"/>
                  <a:ext cx="207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4DEBD75-A4EB-463C-9EC7-C198A518EF3D}"/>
                    </a:ext>
                  </a:extLst>
                </p14:cNvPr>
                <p14:cNvContentPartPr/>
                <p14:nvPr/>
              </p14:nvContentPartPr>
              <p14:xfrm>
                <a:off x="2037509" y="8519843"/>
                <a:ext cx="145440" cy="322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4DEBD75-A4EB-463C-9EC7-C198A518EF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8869" y="8511203"/>
                  <a:ext cx="163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7C0423-130D-4BCD-850D-2A6398EE792C}"/>
                    </a:ext>
                  </a:extLst>
                </p14:cNvPr>
                <p14:cNvContentPartPr/>
                <p14:nvPr/>
              </p14:nvContentPartPr>
              <p14:xfrm>
                <a:off x="2200589" y="8660963"/>
                <a:ext cx="98640" cy="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7C0423-130D-4BCD-850D-2A6398EE79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1589" y="8652323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813435D-89ED-43B9-B28A-E9225FE6849E}"/>
                    </a:ext>
                  </a:extLst>
                </p14:cNvPr>
                <p14:cNvContentPartPr/>
                <p14:nvPr/>
              </p14:nvContentPartPr>
              <p14:xfrm>
                <a:off x="2240549" y="8701283"/>
                <a:ext cx="5832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813435D-89ED-43B9-B28A-E9225FE684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1549" y="8692643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AECB634-5339-46E1-83EB-9BEE20F04BC6}"/>
                    </a:ext>
                  </a:extLst>
                </p14:cNvPr>
                <p14:cNvContentPartPr/>
                <p14:nvPr/>
              </p14:nvContentPartPr>
              <p14:xfrm>
                <a:off x="2350709" y="8490683"/>
                <a:ext cx="10440" cy="273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AECB634-5339-46E1-83EB-9BEE20F04B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2069" y="8481683"/>
                  <a:ext cx="28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B3F4AB8-2BCE-4C3B-A1A1-B274F2B27C44}"/>
                    </a:ext>
                  </a:extLst>
                </p14:cNvPr>
                <p14:cNvContentPartPr/>
                <p14:nvPr/>
              </p14:nvContentPartPr>
              <p14:xfrm>
                <a:off x="2168909" y="8802083"/>
                <a:ext cx="246600" cy="313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B3F4AB8-2BCE-4C3B-A1A1-B274F2B27C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0269" y="8793443"/>
                  <a:ext cx="26424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FA28B6-0BFB-41FC-92E4-B8311B115F09}"/>
              </a:ext>
            </a:extLst>
          </p:cNvPr>
          <p:cNvGrpSpPr/>
          <p:nvPr/>
        </p:nvGrpSpPr>
        <p:grpSpPr>
          <a:xfrm>
            <a:off x="3768029" y="8478443"/>
            <a:ext cx="738000" cy="517680"/>
            <a:chOff x="3768029" y="8478443"/>
            <a:chExt cx="73800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BA4D6A5-F88D-42E1-A64E-BA9D1249A8E4}"/>
                    </a:ext>
                  </a:extLst>
                </p14:cNvPr>
                <p14:cNvContentPartPr/>
                <p14:nvPr/>
              </p14:nvContentPartPr>
              <p14:xfrm>
                <a:off x="3768029" y="8478443"/>
                <a:ext cx="135000" cy="306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BA4D6A5-F88D-42E1-A64E-BA9D1249A8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9389" y="8469803"/>
                  <a:ext cx="152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66472E7-EFB8-4FA0-91FC-D4AE2B37B64D}"/>
                    </a:ext>
                  </a:extLst>
                </p14:cNvPr>
                <p14:cNvContentPartPr/>
                <p14:nvPr/>
              </p14:nvContentPartPr>
              <p14:xfrm>
                <a:off x="3868109" y="8665283"/>
                <a:ext cx="114120" cy="6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66472E7-EFB8-4FA0-91FC-D4AE2B37B6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9469" y="8656283"/>
                  <a:ext cx="131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CEC6009-EDD1-494A-B095-72814FD2C83C}"/>
                    </a:ext>
                  </a:extLst>
                </p14:cNvPr>
                <p14:cNvContentPartPr/>
                <p14:nvPr/>
              </p14:nvContentPartPr>
              <p14:xfrm>
                <a:off x="3988709" y="8500763"/>
                <a:ext cx="11160" cy="243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CEC6009-EDD1-494A-B095-72814FD2C8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0069" y="8491763"/>
                  <a:ext cx="28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048C187-914F-4BC8-84D7-E37B4D9AACC6}"/>
                    </a:ext>
                  </a:extLst>
                </p14:cNvPr>
                <p14:cNvContentPartPr/>
                <p14:nvPr/>
              </p14:nvContentPartPr>
              <p14:xfrm>
                <a:off x="3938669" y="8782643"/>
                <a:ext cx="134280" cy="2134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048C187-914F-4BC8-84D7-E37B4D9AAC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29669" y="8773643"/>
                  <a:ext cx="151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872638C-0162-4AA3-9EC3-0AF8626A9B42}"/>
                    </a:ext>
                  </a:extLst>
                </p14:cNvPr>
                <p14:cNvContentPartPr/>
                <p14:nvPr/>
              </p14:nvContentPartPr>
              <p14:xfrm>
                <a:off x="4159709" y="8560523"/>
                <a:ext cx="229680" cy="142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872638C-0162-4AA3-9EC3-0AF8626A9B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0709" y="8551523"/>
                  <a:ext cx="247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B363171-B2F4-4581-A62D-BC5E9F931AF8}"/>
                    </a:ext>
                  </a:extLst>
                </p14:cNvPr>
                <p14:cNvContentPartPr/>
                <p14:nvPr/>
              </p14:nvContentPartPr>
              <p14:xfrm>
                <a:off x="4300829" y="8671403"/>
                <a:ext cx="115920" cy="4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B363171-B2F4-4581-A62D-BC5E9F931A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91829" y="8662763"/>
                  <a:ext cx="133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973BFF-F90F-483C-8384-CDEDD1BDDEC2}"/>
                    </a:ext>
                  </a:extLst>
                </p14:cNvPr>
                <p14:cNvContentPartPr/>
                <p14:nvPr/>
              </p14:nvContentPartPr>
              <p14:xfrm>
                <a:off x="4210109" y="8731523"/>
                <a:ext cx="295920" cy="504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973BFF-F90F-483C-8384-CDEDD1BDDE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01109" y="8722883"/>
                  <a:ext cx="313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F55624E-2E0D-4F3C-B07C-95F3954DD074}"/>
                    </a:ext>
                  </a:extLst>
                </p14:cNvPr>
                <p14:cNvContentPartPr/>
                <p14:nvPr/>
              </p14:nvContentPartPr>
              <p14:xfrm>
                <a:off x="4320269" y="8796683"/>
                <a:ext cx="118800" cy="148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F55624E-2E0D-4F3C-B07C-95F3954DD0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11629" y="8788043"/>
                  <a:ext cx="1364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20A005A-1969-4F04-89F7-DCDED62EB7E4}"/>
              </a:ext>
            </a:extLst>
          </p:cNvPr>
          <p:cNvGrpSpPr/>
          <p:nvPr/>
        </p:nvGrpSpPr>
        <p:grpSpPr>
          <a:xfrm>
            <a:off x="5364269" y="8149043"/>
            <a:ext cx="886320" cy="733680"/>
            <a:chOff x="5364269" y="8149043"/>
            <a:chExt cx="886320" cy="73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5F0535-F8F8-48D7-8B36-758E1D9CF221}"/>
                    </a:ext>
                  </a:extLst>
                </p14:cNvPr>
                <p14:cNvContentPartPr/>
                <p14:nvPr/>
              </p14:nvContentPartPr>
              <p14:xfrm>
                <a:off x="5364269" y="8269283"/>
                <a:ext cx="80280" cy="287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5F0535-F8F8-48D7-8B36-758E1D9CF2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5269" y="8260643"/>
                  <a:ext cx="97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6F27074-83DC-4A8E-A9DD-44038AA3F42F}"/>
                    </a:ext>
                  </a:extLst>
                </p14:cNvPr>
                <p14:cNvContentPartPr/>
                <p14:nvPr/>
              </p14:nvContentPartPr>
              <p14:xfrm>
                <a:off x="5406029" y="8470163"/>
                <a:ext cx="127080" cy="1166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6F27074-83DC-4A8E-A9DD-44038AA3F4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7029" y="8461523"/>
                  <a:ext cx="144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AA21690-90EC-4352-87EF-141E5B741C07}"/>
                    </a:ext>
                  </a:extLst>
                </p14:cNvPr>
                <p14:cNvContentPartPr/>
                <p14:nvPr/>
              </p14:nvContentPartPr>
              <p14:xfrm>
                <a:off x="5677109" y="8228963"/>
                <a:ext cx="360" cy="4078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AA21690-90EC-4352-87EF-141E5B741C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8109" y="8220323"/>
                  <a:ext cx="180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D87190C-D5B4-4525-84FA-B84434C7FBFE}"/>
                    </a:ext>
                  </a:extLst>
                </p14:cNvPr>
                <p14:cNvContentPartPr/>
                <p14:nvPr/>
              </p14:nvContentPartPr>
              <p14:xfrm>
                <a:off x="5968349" y="8149043"/>
                <a:ext cx="21600" cy="99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D87190C-D5B4-4525-84FA-B84434C7FB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9709" y="8140043"/>
                  <a:ext cx="39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7580532-89B9-40D2-A7F8-3A69F23C7F4B}"/>
                    </a:ext>
                  </a:extLst>
                </p14:cNvPr>
                <p14:cNvContentPartPr/>
                <p14:nvPr/>
              </p14:nvContentPartPr>
              <p14:xfrm>
                <a:off x="5777549" y="8295203"/>
                <a:ext cx="292680" cy="14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7580532-89B9-40D2-A7F8-3A69F23C7F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8909" y="8286563"/>
                  <a:ext cx="31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1AC2EF9-BDA6-4F07-AB9B-DF7326ABE48A}"/>
                    </a:ext>
                  </a:extLst>
                </p14:cNvPr>
                <p14:cNvContentPartPr/>
                <p14:nvPr/>
              </p14:nvContentPartPr>
              <p14:xfrm>
                <a:off x="5929829" y="8359643"/>
                <a:ext cx="138960" cy="102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1AC2EF9-BDA6-4F07-AB9B-DF7326ABE4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21189" y="8351003"/>
                  <a:ext cx="15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FB727B6-8B67-4DEC-860E-05F13600EC96}"/>
                    </a:ext>
                  </a:extLst>
                </p14:cNvPr>
                <p14:cNvContentPartPr/>
                <p14:nvPr/>
              </p14:nvContentPartPr>
              <p14:xfrm>
                <a:off x="6078869" y="8419763"/>
                <a:ext cx="144360" cy="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FB727B6-8B67-4DEC-860E-05F13600EC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70229" y="8411123"/>
                  <a:ext cx="16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F6E0298-3833-4F92-9C2F-B6D851FDF0DF}"/>
                    </a:ext>
                  </a:extLst>
                </p14:cNvPr>
                <p14:cNvContentPartPr/>
                <p14:nvPr/>
              </p14:nvContentPartPr>
              <p14:xfrm>
                <a:off x="6236189" y="8289443"/>
                <a:ext cx="14400" cy="3348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F6E0298-3833-4F92-9C2F-B6D851FDF0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7189" y="8280443"/>
                  <a:ext cx="32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5C011C1-0C76-442E-8C86-CEB21AAAC128}"/>
                    </a:ext>
                  </a:extLst>
                </p14:cNvPr>
                <p14:cNvContentPartPr/>
                <p14:nvPr/>
              </p14:nvContentPartPr>
              <p14:xfrm>
                <a:off x="6027389" y="8682203"/>
                <a:ext cx="201240" cy="200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5C011C1-0C76-442E-8C86-CEB21AAAC1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18389" y="8673203"/>
                  <a:ext cx="218880" cy="21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954" y="1066211"/>
            <a:ext cx="5064570" cy="3140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4525" y="5038725"/>
            <a:ext cx="3829049" cy="3657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</a:t>
            </a:fld>
            <a:endParaRPr spc="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114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0486" y="2627450"/>
            <a:ext cx="4852442" cy="28044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301" y="6064063"/>
            <a:ext cx="4605267" cy="20379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30</a:t>
            </a:fld>
            <a:endParaRPr spc="25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8A7242-3C64-4B34-BF59-D3FFEFFE3704}"/>
              </a:ext>
            </a:extLst>
          </p:cNvPr>
          <p:cNvGrpSpPr/>
          <p:nvPr/>
        </p:nvGrpSpPr>
        <p:grpSpPr>
          <a:xfrm>
            <a:off x="5576669" y="6892643"/>
            <a:ext cx="1314720" cy="777600"/>
            <a:chOff x="5576669" y="6892643"/>
            <a:chExt cx="1314720" cy="77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24A4D8C-A7F1-4107-AA8F-FC94D602E100}"/>
                    </a:ext>
                  </a:extLst>
                </p14:cNvPr>
                <p14:cNvContentPartPr/>
                <p14:nvPr/>
              </p14:nvContentPartPr>
              <p14:xfrm>
                <a:off x="5576669" y="6972923"/>
                <a:ext cx="168480" cy="385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24A4D8C-A7F1-4107-AA8F-FC94D602E1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8029" y="6964283"/>
                  <a:ext cx="186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5383ADB-5BEC-47EC-B123-D7CFB45B1648}"/>
                    </a:ext>
                  </a:extLst>
                </p14:cNvPr>
                <p14:cNvContentPartPr/>
                <p14:nvPr/>
              </p14:nvContentPartPr>
              <p14:xfrm>
                <a:off x="5677109" y="7244363"/>
                <a:ext cx="89280" cy="60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5383ADB-5BEC-47EC-B123-D7CFB45B16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8109" y="7235723"/>
                  <a:ext cx="106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C7F8E1A-B613-4D71-8437-4F75A22EB7CD}"/>
                    </a:ext>
                  </a:extLst>
                </p14:cNvPr>
                <p14:cNvContentPartPr/>
                <p14:nvPr/>
              </p14:nvContentPartPr>
              <p14:xfrm>
                <a:off x="5888069" y="6892643"/>
                <a:ext cx="73080" cy="547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C7F8E1A-B613-4D71-8437-4F75A22EB7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79429" y="6884003"/>
                  <a:ext cx="90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055D77C-4A78-4BA3-9E12-2A207382D04E}"/>
                    </a:ext>
                  </a:extLst>
                </p14:cNvPr>
                <p14:cNvContentPartPr/>
                <p14:nvPr/>
              </p14:nvContentPartPr>
              <p14:xfrm>
                <a:off x="5854949" y="7475123"/>
                <a:ext cx="105480" cy="195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055D77C-4A78-4BA3-9E12-2A207382D0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45949" y="7466483"/>
                  <a:ext cx="123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3C7B87-B858-4BC7-B36D-94C793CD6AA4}"/>
                    </a:ext>
                  </a:extLst>
                </p14:cNvPr>
                <p14:cNvContentPartPr/>
                <p14:nvPr/>
              </p14:nvContentPartPr>
              <p14:xfrm>
                <a:off x="6052949" y="6953123"/>
                <a:ext cx="127080" cy="373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3C7B87-B858-4BC7-B36D-94C793CD6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949" y="6944123"/>
                  <a:ext cx="144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5E4A79E-E2C9-47D4-BBE3-7F6FA5B39A87}"/>
                    </a:ext>
                  </a:extLst>
                </p14:cNvPr>
                <p14:cNvContentPartPr/>
                <p14:nvPr/>
              </p14:nvContentPartPr>
              <p14:xfrm>
                <a:off x="6169589" y="7164443"/>
                <a:ext cx="66960" cy="99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5E4A79E-E2C9-47D4-BBE3-7F6FA5B39A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60949" y="7155443"/>
                  <a:ext cx="84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38686A6-A60C-48AE-A96C-2F9FBF8BCDE9}"/>
                    </a:ext>
                  </a:extLst>
                </p14:cNvPr>
                <p14:cNvContentPartPr/>
                <p14:nvPr/>
              </p14:nvContentPartPr>
              <p14:xfrm>
                <a:off x="6219629" y="7101083"/>
                <a:ext cx="162360" cy="532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38686A6-A60C-48AE-A96C-2F9FBF8BCD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10629" y="7092083"/>
                  <a:ext cx="180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B8DDB9A-0A0D-4DF1-99FF-4BEBF0C1BE49}"/>
                    </a:ext>
                  </a:extLst>
                </p14:cNvPr>
                <p14:cNvContentPartPr/>
                <p14:nvPr/>
              </p14:nvContentPartPr>
              <p14:xfrm>
                <a:off x="6418349" y="6993443"/>
                <a:ext cx="32760" cy="318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B8DDB9A-0A0D-4DF1-99FF-4BEBF0C1BE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9709" y="6984443"/>
                  <a:ext cx="50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9A1D323-2473-4935-ADEC-7016A64E01F9}"/>
                    </a:ext>
                  </a:extLst>
                </p14:cNvPr>
                <p14:cNvContentPartPr/>
                <p14:nvPr/>
              </p14:nvContentPartPr>
              <p14:xfrm>
                <a:off x="6248069" y="7415363"/>
                <a:ext cx="101880" cy="181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9A1D323-2473-4935-ADEC-7016A64E01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39069" y="7406723"/>
                  <a:ext cx="119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4923001-9906-42CF-ADA2-3F879A132F45}"/>
                    </a:ext>
                  </a:extLst>
                </p14:cNvPr>
                <p14:cNvContentPartPr/>
                <p14:nvPr/>
              </p14:nvContentPartPr>
              <p14:xfrm>
                <a:off x="6581429" y="7043843"/>
                <a:ext cx="309960" cy="296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4923001-9906-42CF-ADA2-3F879A132F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72429" y="7034843"/>
                  <a:ext cx="327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2FE8574-7C8B-4B8B-81C2-7FAA471E50D4}"/>
                    </a:ext>
                  </a:extLst>
                </p14:cNvPr>
                <p14:cNvContentPartPr/>
                <p14:nvPr/>
              </p14:nvContentPartPr>
              <p14:xfrm>
                <a:off x="6642629" y="6993443"/>
                <a:ext cx="220680" cy="376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2FE8574-7C8B-4B8B-81C2-7FAA471E50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3629" y="6984443"/>
                  <a:ext cx="23832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B40E058-B4A9-4F04-8AC0-2D34174CA16F}"/>
              </a:ext>
            </a:extLst>
          </p:cNvPr>
          <p:cNvGrpSpPr/>
          <p:nvPr/>
        </p:nvGrpSpPr>
        <p:grpSpPr>
          <a:xfrm>
            <a:off x="5687549" y="7867523"/>
            <a:ext cx="833760" cy="775440"/>
            <a:chOff x="5687549" y="7867523"/>
            <a:chExt cx="833760" cy="77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2FF2FB2-6180-4A81-AACF-4751D3492CF0}"/>
                    </a:ext>
                  </a:extLst>
                </p14:cNvPr>
                <p14:cNvContentPartPr/>
                <p14:nvPr/>
              </p14:nvContentPartPr>
              <p14:xfrm>
                <a:off x="5878349" y="7867523"/>
                <a:ext cx="360" cy="255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2FF2FB2-6180-4A81-AACF-4751D3492C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69349" y="7858523"/>
                  <a:ext cx="18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9318FBD-E8A4-4838-8CE1-3AB7AC7EF535}"/>
                    </a:ext>
                  </a:extLst>
                </p14:cNvPr>
                <p14:cNvContentPartPr/>
                <p14:nvPr/>
              </p14:nvContentPartPr>
              <p14:xfrm>
                <a:off x="5687549" y="8120963"/>
                <a:ext cx="250200" cy="687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9318FBD-E8A4-4838-8CE1-3AB7AC7EF53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78549" y="8111963"/>
                  <a:ext cx="267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43ED29B-53B2-473D-B364-80654CADB2B4}"/>
                    </a:ext>
                  </a:extLst>
                </p14:cNvPr>
                <p14:cNvContentPartPr/>
                <p14:nvPr/>
              </p14:nvContentPartPr>
              <p14:xfrm>
                <a:off x="5857109" y="8279363"/>
                <a:ext cx="108360" cy="802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43ED29B-53B2-473D-B364-80654CADB2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48469" y="8270363"/>
                  <a:ext cx="126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5A2CB6D-9629-4999-B177-A5B6B2542043}"/>
                    </a:ext>
                  </a:extLst>
                </p14:cNvPr>
                <p14:cNvContentPartPr/>
                <p14:nvPr/>
              </p14:nvContentPartPr>
              <p14:xfrm>
                <a:off x="6088949" y="7978043"/>
                <a:ext cx="32040" cy="314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5A2CB6D-9629-4999-B177-A5B6B25420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80309" y="7969043"/>
                  <a:ext cx="49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4090AD9-206C-4A62-85AB-00F41EAA0AA8}"/>
                    </a:ext>
                  </a:extLst>
                </p14:cNvPr>
                <p14:cNvContentPartPr/>
                <p14:nvPr/>
              </p14:nvContentPartPr>
              <p14:xfrm>
                <a:off x="6109469" y="8138963"/>
                <a:ext cx="115560" cy="507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4090AD9-206C-4A62-85AB-00F41EAA0A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00469" y="8129963"/>
                  <a:ext cx="133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1D94FCB-E4A5-4CB0-A23C-D6BFAFD67820}"/>
                    </a:ext>
                  </a:extLst>
                </p14:cNvPr>
                <p14:cNvContentPartPr/>
                <p14:nvPr/>
              </p14:nvContentPartPr>
              <p14:xfrm>
                <a:off x="5968349" y="8444963"/>
                <a:ext cx="192240" cy="198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1D94FCB-E4A5-4CB0-A23C-D6BFAFD678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59709" y="8436323"/>
                  <a:ext cx="209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1DEF459-4691-4EF7-B36C-90D9CAEC611F}"/>
                    </a:ext>
                  </a:extLst>
                </p14:cNvPr>
                <p14:cNvContentPartPr/>
                <p14:nvPr/>
              </p14:nvContentPartPr>
              <p14:xfrm>
                <a:off x="6366149" y="8068763"/>
                <a:ext cx="34920" cy="165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1DEF459-4691-4EF7-B36C-90D9CAEC61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57149" y="8059763"/>
                  <a:ext cx="5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2F5AC3-B4B0-4F30-9885-E2B31F328C25}"/>
                    </a:ext>
                  </a:extLst>
                </p14:cNvPr>
                <p14:cNvContentPartPr/>
                <p14:nvPr/>
              </p14:nvContentPartPr>
              <p14:xfrm>
                <a:off x="6390629" y="8118443"/>
                <a:ext cx="117720" cy="32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2F5AC3-B4B0-4F30-9885-E2B31F328C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81629" y="8109803"/>
                  <a:ext cx="135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A25ED70-1D28-45FF-A95B-17F195E0272F}"/>
                    </a:ext>
                  </a:extLst>
                </p14:cNvPr>
                <p14:cNvContentPartPr/>
                <p14:nvPr/>
              </p14:nvContentPartPr>
              <p14:xfrm>
                <a:off x="6350669" y="8305643"/>
                <a:ext cx="168840" cy="4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A25ED70-1D28-45FF-A95B-17F195E0272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41669" y="8297003"/>
                  <a:ext cx="186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A99AFBE-513A-4394-8732-F043040B162C}"/>
                    </a:ext>
                  </a:extLst>
                </p14:cNvPr>
                <p14:cNvContentPartPr/>
                <p14:nvPr/>
              </p14:nvContentPartPr>
              <p14:xfrm>
                <a:off x="6500429" y="8309963"/>
                <a:ext cx="20880" cy="250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A99AFBE-513A-4394-8732-F043040B16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91789" y="8300963"/>
                  <a:ext cx="385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DB0E63-6E81-431D-9C44-7E70D46540F6}"/>
              </a:ext>
            </a:extLst>
          </p:cNvPr>
          <p:cNvGrpSpPr/>
          <p:nvPr/>
        </p:nvGrpSpPr>
        <p:grpSpPr>
          <a:xfrm>
            <a:off x="6740549" y="8018363"/>
            <a:ext cx="253080" cy="427680"/>
            <a:chOff x="6740549" y="8018363"/>
            <a:chExt cx="25308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2C16CFF-3BBD-49B4-B579-803D229E7BB4}"/>
                    </a:ext>
                  </a:extLst>
                </p14:cNvPr>
                <p14:cNvContentPartPr/>
                <p14:nvPr/>
              </p14:nvContentPartPr>
              <p14:xfrm>
                <a:off x="6762149" y="8018363"/>
                <a:ext cx="206640" cy="3999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2C16CFF-3BBD-49B4-B579-803D229E7B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3509" y="8009363"/>
                  <a:ext cx="2242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8FF7E5-93D2-4D87-9248-493985463626}"/>
                    </a:ext>
                  </a:extLst>
                </p14:cNvPr>
                <p14:cNvContentPartPr/>
                <p14:nvPr/>
              </p14:nvContentPartPr>
              <p14:xfrm>
                <a:off x="6740549" y="8108363"/>
                <a:ext cx="253080" cy="337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8FF7E5-93D2-4D87-9248-4939854636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31909" y="8099723"/>
                  <a:ext cx="270720" cy="35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DF75F50-2661-461A-AB3E-0F0F1C9F11A4}"/>
                  </a:ext>
                </a:extLst>
              </p14:cNvPr>
              <p14:cNvContentPartPr/>
              <p14:nvPr/>
            </p14:nvContentPartPr>
            <p14:xfrm>
              <a:off x="4369589" y="6602123"/>
              <a:ext cx="1046160" cy="13896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DF75F50-2661-461A-AB3E-0F0F1C9F11A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60949" y="6593123"/>
                <a:ext cx="1063800" cy="140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756" y="1075238"/>
            <a:ext cx="3680795" cy="22517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25" y="3890978"/>
            <a:ext cx="3473714" cy="26088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31</a:t>
            </a:fld>
            <a:endParaRPr spc="25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83CF63-ADA6-4F3B-9AC1-0B6D5101579E}"/>
              </a:ext>
            </a:extLst>
          </p:cNvPr>
          <p:cNvGrpSpPr/>
          <p:nvPr/>
        </p:nvGrpSpPr>
        <p:grpSpPr>
          <a:xfrm>
            <a:off x="5553269" y="3275363"/>
            <a:ext cx="1303920" cy="706320"/>
            <a:chOff x="5553269" y="3275363"/>
            <a:chExt cx="130392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B636B34-BD4C-49D6-A2ED-45671E72C460}"/>
                    </a:ext>
                  </a:extLst>
                </p14:cNvPr>
                <p14:cNvContentPartPr/>
                <p14:nvPr/>
              </p14:nvContentPartPr>
              <p14:xfrm>
                <a:off x="5553269" y="3305603"/>
                <a:ext cx="33840" cy="332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B636B34-BD4C-49D6-A2ED-45671E72C4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4269" y="3296963"/>
                  <a:ext cx="51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322D05F-3003-4300-B5AA-F82F3F475108}"/>
                    </a:ext>
                  </a:extLst>
                </p14:cNvPr>
                <p14:cNvContentPartPr/>
                <p14:nvPr/>
              </p14:nvContentPartPr>
              <p14:xfrm>
                <a:off x="5627069" y="3486683"/>
                <a:ext cx="117720" cy="63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322D05F-3003-4300-B5AA-F82F3F4751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18429" y="3477683"/>
                  <a:ext cx="13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36CB6F-8B6D-4BBD-8D74-F64EADA279C0}"/>
                    </a:ext>
                  </a:extLst>
                </p14:cNvPr>
                <p14:cNvContentPartPr/>
                <p14:nvPr/>
              </p14:nvContentPartPr>
              <p14:xfrm>
                <a:off x="5556509" y="3684323"/>
                <a:ext cx="196560" cy="136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36CB6F-8B6D-4BBD-8D74-F64EADA27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47509" y="3675683"/>
                  <a:ext cx="214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6EB7C9D-4008-42AD-BA8A-6B1FF4B63B50}"/>
                    </a:ext>
                  </a:extLst>
                </p14:cNvPr>
                <p14:cNvContentPartPr/>
                <p14:nvPr/>
              </p14:nvContentPartPr>
              <p14:xfrm>
                <a:off x="5687549" y="3707363"/>
                <a:ext cx="360" cy="120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6EB7C9D-4008-42AD-BA8A-6B1FF4B63B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78549" y="3698363"/>
                  <a:ext cx="1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638CD85-728F-4FEE-8ADD-9C435F37EE5C}"/>
                    </a:ext>
                  </a:extLst>
                </p14:cNvPr>
                <p14:cNvContentPartPr/>
                <p14:nvPr/>
              </p14:nvContentPartPr>
              <p14:xfrm>
                <a:off x="5568389" y="3788003"/>
                <a:ext cx="107640" cy="160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638CD85-728F-4FEE-8ADD-9C435F37EE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9389" y="3779363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F9E993-9980-475A-B7D5-50AB57EFE1E9}"/>
                    </a:ext>
                  </a:extLst>
                </p14:cNvPr>
                <p14:cNvContentPartPr/>
                <p14:nvPr/>
              </p14:nvContentPartPr>
              <p14:xfrm>
                <a:off x="5800229" y="3376163"/>
                <a:ext cx="145080" cy="356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3F9E993-9980-475A-B7D5-50AB57EFE1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1229" y="3367163"/>
                  <a:ext cx="162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DF07ECB-0FEA-42F5-9518-B8E056D8008C}"/>
                    </a:ext>
                  </a:extLst>
                </p14:cNvPr>
                <p14:cNvContentPartPr/>
                <p14:nvPr/>
              </p14:nvContentPartPr>
              <p14:xfrm>
                <a:off x="5857829" y="3627083"/>
                <a:ext cx="130320" cy="81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DF07ECB-0FEA-42F5-9518-B8E056D800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8829" y="3618443"/>
                  <a:ext cx="147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ED8C1BD-1068-4621-B77E-47273EBF7EFE}"/>
                    </a:ext>
                  </a:extLst>
                </p14:cNvPr>
                <p14:cNvContentPartPr/>
                <p14:nvPr/>
              </p14:nvContentPartPr>
              <p14:xfrm>
                <a:off x="5998949" y="3576683"/>
                <a:ext cx="4464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ED8C1BD-1068-4621-B77E-47273EBF7E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89949" y="3568043"/>
                  <a:ext cx="62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5771A33-F69E-4EB0-9707-D8511C73A36E}"/>
                    </a:ext>
                  </a:extLst>
                </p14:cNvPr>
                <p14:cNvContentPartPr/>
                <p14:nvPr/>
              </p14:nvContentPartPr>
              <p14:xfrm>
                <a:off x="6078869" y="3345563"/>
                <a:ext cx="10800" cy="405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5771A33-F69E-4EB0-9707-D8511C73A3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0229" y="3336923"/>
                  <a:ext cx="28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ED4E3B4-A392-4CDB-8EEA-1BAE0BB149D6}"/>
                    </a:ext>
                  </a:extLst>
                </p14:cNvPr>
                <p14:cNvContentPartPr/>
                <p14:nvPr/>
              </p14:nvContentPartPr>
              <p14:xfrm>
                <a:off x="5948549" y="3858203"/>
                <a:ext cx="137160" cy="123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ED4E3B4-A392-4CDB-8EEA-1BAE0BB149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9549" y="3849563"/>
                  <a:ext cx="154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4F84B26-846E-4FA8-89FA-DAD4C9B304EE}"/>
                    </a:ext>
                  </a:extLst>
                </p14:cNvPr>
                <p14:cNvContentPartPr/>
                <p14:nvPr/>
              </p14:nvContentPartPr>
              <p14:xfrm>
                <a:off x="6209549" y="3376163"/>
                <a:ext cx="20448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4F84B26-846E-4FA8-89FA-DAD4C9B304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00909" y="3367163"/>
                  <a:ext cx="222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189391A-8057-44C4-B44E-16977603DA3E}"/>
                    </a:ext>
                  </a:extLst>
                </p14:cNvPr>
                <p14:cNvContentPartPr/>
                <p14:nvPr/>
              </p14:nvContentPartPr>
              <p14:xfrm>
                <a:off x="6289469" y="3406043"/>
                <a:ext cx="20880" cy="210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189391A-8057-44C4-B44E-16977603DA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80829" y="3397043"/>
                  <a:ext cx="38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0BE4BB2-2095-408A-978C-8B8E773ACC7F}"/>
                    </a:ext>
                  </a:extLst>
                </p14:cNvPr>
                <p14:cNvContentPartPr/>
                <p14:nvPr/>
              </p14:nvContentPartPr>
              <p14:xfrm>
                <a:off x="6330149" y="3345563"/>
                <a:ext cx="10800" cy="249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0BE4BB2-2095-408A-978C-8B8E773ACC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1509" y="3336923"/>
                  <a:ext cx="28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4283CD8-A290-447A-8481-A1A000516D21}"/>
                    </a:ext>
                  </a:extLst>
                </p14:cNvPr>
                <p14:cNvContentPartPr/>
                <p14:nvPr/>
              </p14:nvContentPartPr>
              <p14:xfrm>
                <a:off x="6179669" y="3596843"/>
                <a:ext cx="25992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4283CD8-A290-447A-8481-A1A000516D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1029" y="3587843"/>
                  <a:ext cx="27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CFA7A62-61AA-4B3E-95E2-846C93CFB3BC}"/>
                    </a:ext>
                  </a:extLst>
                </p14:cNvPr>
                <p14:cNvContentPartPr/>
                <p14:nvPr/>
              </p14:nvContentPartPr>
              <p14:xfrm>
                <a:off x="6520589" y="3275363"/>
                <a:ext cx="11160" cy="521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CFA7A62-61AA-4B3E-95E2-846C93CFB3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11589" y="3266363"/>
                  <a:ext cx="28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C13772A-3151-4C04-A6B6-B51100436A11}"/>
                    </a:ext>
                  </a:extLst>
                </p14:cNvPr>
                <p14:cNvContentPartPr/>
                <p14:nvPr/>
              </p14:nvContentPartPr>
              <p14:xfrm>
                <a:off x="6551549" y="3576683"/>
                <a:ext cx="305640" cy="10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C13772A-3151-4C04-A6B6-B51100436A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42549" y="3568043"/>
                  <a:ext cx="32328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81C1150-B599-48D5-91A0-DD5E32C14D59}"/>
                  </a:ext>
                </a:extLst>
              </p14:cNvPr>
              <p14:cNvContentPartPr/>
              <p14:nvPr/>
            </p14:nvContentPartPr>
            <p14:xfrm>
              <a:off x="2614229" y="2178803"/>
              <a:ext cx="785160" cy="8175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81C1150-B599-48D5-91A0-DD5E32C14D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05589" y="2170163"/>
                <a:ext cx="802800" cy="83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9D637E-0B3F-40B6-9F9E-FE47C4D4BDFE}"/>
              </a:ext>
            </a:extLst>
          </p:cNvPr>
          <p:cNvGrpSpPr/>
          <p:nvPr/>
        </p:nvGrpSpPr>
        <p:grpSpPr>
          <a:xfrm>
            <a:off x="3951989" y="2341163"/>
            <a:ext cx="1009080" cy="563400"/>
            <a:chOff x="3951989" y="2341163"/>
            <a:chExt cx="100908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58E7FA1-86D2-4A10-B931-60EE5F8C2FFF}"/>
                    </a:ext>
                  </a:extLst>
                </p14:cNvPr>
                <p14:cNvContentPartPr/>
                <p14:nvPr/>
              </p14:nvContentPartPr>
              <p14:xfrm>
                <a:off x="3951989" y="2502803"/>
                <a:ext cx="188280" cy="108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58E7FA1-86D2-4A10-B931-60EE5F8C2F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42989" y="2494163"/>
                  <a:ext cx="205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EA34831-57B9-4B3E-A235-713AD19B6332}"/>
                    </a:ext>
                  </a:extLst>
                </p14:cNvPr>
                <p14:cNvContentPartPr/>
                <p14:nvPr/>
              </p14:nvContentPartPr>
              <p14:xfrm>
                <a:off x="4200029" y="2371043"/>
                <a:ext cx="31320" cy="190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EA34831-57B9-4B3E-A235-713AD19B63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91389" y="2362043"/>
                  <a:ext cx="48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6682265-4DD5-492B-A4F6-D727FBD9EB8F}"/>
                    </a:ext>
                  </a:extLst>
                </p14:cNvPr>
                <p14:cNvContentPartPr/>
                <p14:nvPr/>
              </p14:nvContentPartPr>
              <p14:xfrm>
                <a:off x="4079429" y="2621963"/>
                <a:ext cx="82800" cy="279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6682265-4DD5-492B-A4F6-D727FBD9EB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70429" y="2613323"/>
                  <a:ext cx="100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204FA1C-2904-477E-9B6F-2E880EC9F830}"/>
                    </a:ext>
                  </a:extLst>
                </p14:cNvPr>
                <p14:cNvContentPartPr/>
                <p14:nvPr/>
              </p14:nvContentPartPr>
              <p14:xfrm>
                <a:off x="4109309" y="2782883"/>
                <a:ext cx="68760" cy="10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204FA1C-2904-477E-9B6F-2E880EC9F83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00669" y="2774243"/>
                  <a:ext cx="86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44CF664-F550-4210-856B-2A584885FA89}"/>
                    </a:ext>
                  </a:extLst>
                </p14:cNvPr>
                <p14:cNvContentPartPr/>
                <p14:nvPr/>
              </p14:nvContentPartPr>
              <p14:xfrm>
                <a:off x="4431149" y="2341163"/>
                <a:ext cx="31680" cy="120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44CF664-F550-4210-856B-2A584885FA8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22509" y="2332163"/>
                  <a:ext cx="49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2C39923-6442-4FD2-8B0F-E6D9C27F7B02}"/>
                    </a:ext>
                  </a:extLst>
                </p14:cNvPr>
                <p14:cNvContentPartPr/>
                <p14:nvPr/>
              </p14:nvContentPartPr>
              <p14:xfrm>
                <a:off x="4328189" y="2481563"/>
                <a:ext cx="189720" cy="3798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2C39923-6442-4FD2-8B0F-E6D9C27F7B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19189" y="2472923"/>
                  <a:ext cx="207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3EB82EC-D5D0-4F41-A4BC-F91CE869A7F9}"/>
                    </a:ext>
                  </a:extLst>
                </p14:cNvPr>
                <p14:cNvContentPartPr/>
                <p14:nvPr/>
              </p14:nvContentPartPr>
              <p14:xfrm>
                <a:off x="4511429" y="2722763"/>
                <a:ext cx="88200" cy="727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3EB82EC-D5D0-4F41-A4BC-F91CE869A7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2789" y="2714123"/>
                  <a:ext cx="105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DDCD776-A5EE-4D7D-8EB8-8AACCC9DB735}"/>
                    </a:ext>
                  </a:extLst>
                </p14:cNvPr>
                <p14:cNvContentPartPr/>
                <p14:nvPr/>
              </p14:nvContentPartPr>
              <p14:xfrm>
                <a:off x="4602149" y="2652563"/>
                <a:ext cx="83520" cy="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DDCD776-A5EE-4D7D-8EB8-8AACCC9DB7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3509" y="2643563"/>
                  <a:ext cx="101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566E549-1478-4DF6-BC99-A20C7FE13F0F}"/>
                    </a:ext>
                  </a:extLst>
                </p14:cNvPr>
                <p14:cNvContentPartPr/>
                <p14:nvPr/>
              </p14:nvContentPartPr>
              <p14:xfrm>
                <a:off x="4772429" y="2521883"/>
                <a:ext cx="11160" cy="181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566E549-1478-4DF6-BC99-A20C7FE13F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3789" y="2513243"/>
                  <a:ext cx="28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803F75A-F5FA-4B8E-9234-6EF73D9D348D}"/>
                    </a:ext>
                  </a:extLst>
                </p14:cNvPr>
                <p14:cNvContentPartPr/>
                <p14:nvPr/>
              </p14:nvContentPartPr>
              <p14:xfrm>
                <a:off x="4923629" y="2461763"/>
                <a:ext cx="37440" cy="4428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803F75A-F5FA-4B8E-9234-6EF73D9D34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14629" y="2452763"/>
                  <a:ext cx="550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0E3AA3-9722-4C8A-A285-4C13BEB0A2D9}"/>
              </a:ext>
            </a:extLst>
          </p:cNvPr>
          <p:cNvGrpSpPr/>
          <p:nvPr/>
        </p:nvGrpSpPr>
        <p:grpSpPr>
          <a:xfrm>
            <a:off x="4370669" y="1365923"/>
            <a:ext cx="1387800" cy="553680"/>
            <a:chOff x="4370669" y="1365923"/>
            <a:chExt cx="138780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3EF6A82-D9B0-469B-8CBC-8BB1733BEDA9}"/>
                    </a:ext>
                  </a:extLst>
                </p14:cNvPr>
                <p14:cNvContentPartPr/>
                <p14:nvPr/>
              </p14:nvContentPartPr>
              <p14:xfrm>
                <a:off x="4370669" y="1526843"/>
                <a:ext cx="10440" cy="302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3EF6A82-D9B0-469B-8CBC-8BB1733BED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62029" y="1518203"/>
                  <a:ext cx="28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3FDA5B5-DB26-4FD6-9DD2-892F834EF914}"/>
                    </a:ext>
                  </a:extLst>
                </p14:cNvPr>
                <p14:cNvContentPartPr/>
                <p14:nvPr/>
              </p14:nvContentPartPr>
              <p14:xfrm>
                <a:off x="4371029" y="1566443"/>
                <a:ext cx="162720" cy="244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3FDA5B5-DB26-4FD6-9DD2-892F834EF9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62029" y="1557443"/>
                  <a:ext cx="180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92E6E8A-220D-427D-A551-BFF7417F0D07}"/>
                    </a:ext>
                  </a:extLst>
                </p14:cNvPr>
                <p14:cNvContentPartPr/>
                <p14:nvPr/>
              </p14:nvContentPartPr>
              <p14:xfrm>
                <a:off x="4675589" y="1718363"/>
                <a:ext cx="168120" cy="201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92E6E8A-220D-427D-A551-BFF7417F0D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66949" y="1709363"/>
                  <a:ext cx="185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93ED693-B3D1-4D02-873C-5A0612DB6957}"/>
                    </a:ext>
                  </a:extLst>
                </p14:cNvPr>
                <p14:cNvContentPartPr/>
                <p14:nvPr/>
              </p14:nvContentPartPr>
              <p14:xfrm>
                <a:off x="4923629" y="1738163"/>
                <a:ext cx="187920" cy="124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93ED693-B3D1-4D02-873C-5A0612DB6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14629" y="1729523"/>
                  <a:ext cx="20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EE97966-12F1-4456-BA6F-D1E4A7FB66D9}"/>
                    </a:ext>
                  </a:extLst>
                </p14:cNvPr>
                <p14:cNvContentPartPr/>
                <p14:nvPr/>
              </p14:nvContentPartPr>
              <p14:xfrm>
                <a:off x="5276789" y="1716203"/>
                <a:ext cx="97560" cy="1058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EE97966-12F1-4456-BA6F-D1E4A7FB66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68149" y="1707563"/>
                  <a:ext cx="115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A9F3C48-8A15-495C-AC62-C854BC303F16}"/>
                    </a:ext>
                  </a:extLst>
                </p14:cNvPr>
                <p14:cNvContentPartPr/>
                <p14:nvPr/>
              </p14:nvContentPartPr>
              <p14:xfrm>
                <a:off x="5454269" y="1727723"/>
                <a:ext cx="138240" cy="129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A9F3C48-8A15-495C-AC62-C854BC303F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45269" y="1718723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0C3B62D-1D70-408E-8115-B046A3AA0AEB}"/>
                    </a:ext>
                  </a:extLst>
                </p14:cNvPr>
                <p14:cNvContentPartPr/>
                <p14:nvPr/>
              </p14:nvContentPartPr>
              <p14:xfrm>
                <a:off x="5707349" y="1365923"/>
                <a:ext cx="51120" cy="4950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0C3B62D-1D70-408E-8115-B046A3AA0A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8349" y="1357283"/>
                  <a:ext cx="6876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B546ED-AFE2-4865-B329-36139A6A5BA1}"/>
              </a:ext>
            </a:extLst>
          </p:cNvPr>
          <p:cNvGrpSpPr/>
          <p:nvPr/>
        </p:nvGrpSpPr>
        <p:grpSpPr>
          <a:xfrm>
            <a:off x="5425829" y="2009243"/>
            <a:ext cx="1006560" cy="418320"/>
            <a:chOff x="5425829" y="2009243"/>
            <a:chExt cx="10065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87D187C-66B6-440C-A88B-E6DD396D574F}"/>
                    </a:ext>
                  </a:extLst>
                </p14:cNvPr>
                <p14:cNvContentPartPr/>
                <p14:nvPr/>
              </p14:nvContentPartPr>
              <p14:xfrm>
                <a:off x="5425829" y="2119763"/>
                <a:ext cx="360" cy="193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87D187C-66B6-440C-A88B-E6DD396D57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16829" y="2111123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127ADD0-5B87-4120-BA80-B8BE7434475B}"/>
                    </a:ext>
                  </a:extLst>
                </p14:cNvPr>
                <p14:cNvContentPartPr/>
                <p14:nvPr/>
              </p14:nvContentPartPr>
              <p14:xfrm>
                <a:off x="5446349" y="2129843"/>
                <a:ext cx="74160" cy="178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127ADD0-5B87-4120-BA80-B8BE743447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37349" y="2120843"/>
                  <a:ext cx="91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D58D519-4E20-4187-8EE4-B957FFF7CC26}"/>
                    </a:ext>
                  </a:extLst>
                </p14:cNvPr>
                <p14:cNvContentPartPr/>
                <p14:nvPr/>
              </p14:nvContentPartPr>
              <p14:xfrm>
                <a:off x="5522309" y="2079443"/>
                <a:ext cx="14760" cy="203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D58D519-4E20-4187-8EE4-B957FFF7CC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13669" y="2070803"/>
                  <a:ext cx="32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716081C-C114-4520-8F32-29F89F8612CB}"/>
                    </a:ext>
                  </a:extLst>
                </p14:cNvPr>
                <p14:cNvContentPartPr/>
                <p14:nvPr/>
              </p14:nvContentPartPr>
              <p14:xfrm>
                <a:off x="5616629" y="2164043"/>
                <a:ext cx="180000" cy="215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716081C-C114-4520-8F32-29F89F8612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07989" y="2155043"/>
                  <a:ext cx="197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83D605D-024B-4B19-8D0D-3634F7D8B307}"/>
                    </a:ext>
                  </a:extLst>
                </p14:cNvPr>
                <p14:cNvContentPartPr/>
                <p14:nvPr/>
              </p14:nvContentPartPr>
              <p14:xfrm>
                <a:off x="5808149" y="2170163"/>
                <a:ext cx="249120" cy="302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83D605D-024B-4B19-8D0D-3634F7D8B3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99149" y="2161523"/>
                  <a:ext cx="266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FF9ACC4-FDF8-4FE2-9EC2-D69B55CE129D}"/>
                    </a:ext>
                  </a:extLst>
                </p14:cNvPr>
                <p14:cNvContentPartPr/>
                <p14:nvPr/>
              </p14:nvContentPartPr>
              <p14:xfrm>
                <a:off x="5974469" y="2009243"/>
                <a:ext cx="4320" cy="418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FF9ACC4-FDF8-4FE2-9EC2-D69B55CE12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5469" y="2000603"/>
                  <a:ext cx="219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445DB57-0CC6-4399-8C11-EBB043EF76AC}"/>
                    </a:ext>
                  </a:extLst>
                </p14:cNvPr>
                <p14:cNvContentPartPr/>
                <p14:nvPr/>
              </p14:nvContentPartPr>
              <p14:xfrm>
                <a:off x="6149429" y="2180243"/>
                <a:ext cx="282960" cy="1818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445DB57-0CC6-4399-8C11-EBB043EF76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0429" y="2171243"/>
                  <a:ext cx="3006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E39EB69-5BAD-448F-9094-2F3068ED9417}"/>
                  </a:ext>
                </a:extLst>
              </p14:cNvPr>
              <p14:cNvContentPartPr/>
              <p14:nvPr/>
            </p14:nvContentPartPr>
            <p14:xfrm>
              <a:off x="6633269" y="2210123"/>
              <a:ext cx="106200" cy="16452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E39EB69-5BAD-448F-9094-2F3068ED941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24629" y="2201123"/>
                <a:ext cx="12384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649EB39B-A6EC-4E03-A96D-D73BB39EBC71}"/>
              </a:ext>
            </a:extLst>
          </p:cNvPr>
          <p:cNvGrpSpPr/>
          <p:nvPr/>
        </p:nvGrpSpPr>
        <p:grpSpPr>
          <a:xfrm>
            <a:off x="6912629" y="2079443"/>
            <a:ext cx="312480" cy="420480"/>
            <a:chOff x="6912629" y="2079443"/>
            <a:chExt cx="31248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7F9CB18-7DCD-4C4E-AD95-377A0F60B96E}"/>
                    </a:ext>
                  </a:extLst>
                </p14:cNvPr>
                <p14:cNvContentPartPr/>
                <p14:nvPr/>
              </p14:nvContentPartPr>
              <p14:xfrm>
                <a:off x="6912629" y="2169083"/>
                <a:ext cx="79560" cy="1864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7F9CB18-7DCD-4C4E-AD95-377A0F60B9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3629" y="2160083"/>
                  <a:ext cx="97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E424A5A-0E22-4F1F-B68F-CED367E489CD}"/>
                    </a:ext>
                  </a:extLst>
                </p14:cNvPr>
                <p14:cNvContentPartPr/>
                <p14:nvPr/>
              </p14:nvContentPartPr>
              <p14:xfrm>
                <a:off x="7083989" y="2079443"/>
                <a:ext cx="16200" cy="420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E424A5A-0E22-4F1F-B68F-CED367E489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75349" y="2070803"/>
                  <a:ext cx="33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519DEA8-A1E4-4142-98F3-5CD74DB5C379}"/>
                    </a:ext>
                  </a:extLst>
                </p14:cNvPr>
                <p14:cNvContentPartPr/>
                <p14:nvPr/>
              </p14:nvContentPartPr>
              <p14:xfrm>
                <a:off x="7137629" y="2230643"/>
                <a:ext cx="87480" cy="2239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519DEA8-A1E4-4142-98F3-5CD74DB5C3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28629" y="2221643"/>
                  <a:ext cx="10512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380EE962-8E95-4C8C-B7EF-79D5A56A90D9}"/>
                  </a:ext>
                </a:extLst>
              </p14:cNvPr>
              <p14:cNvContentPartPr/>
              <p14:nvPr/>
            </p14:nvContentPartPr>
            <p14:xfrm>
              <a:off x="4700069" y="1698563"/>
              <a:ext cx="181440" cy="22104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380EE962-8E95-4C8C-B7EF-79D5A56A90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91069" y="1689923"/>
                <a:ext cx="19908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062" y="1085600"/>
            <a:ext cx="5558519" cy="29720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065" y="4592924"/>
            <a:ext cx="5227550" cy="341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32</a:t>
            </a:fld>
            <a:endParaRPr spc="25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E2E0F7-B2FD-47F2-A549-987ADAF4DC01}"/>
              </a:ext>
            </a:extLst>
          </p:cNvPr>
          <p:cNvGrpSpPr/>
          <p:nvPr/>
        </p:nvGrpSpPr>
        <p:grpSpPr>
          <a:xfrm>
            <a:off x="5066549" y="813323"/>
            <a:ext cx="1675080" cy="403920"/>
            <a:chOff x="5066549" y="813323"/>
            <a:chExt cx="16750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D2A657-48E6-4546-96CD-975350DCF2B4}"/>
                    </a:ext>
                  </a:extLst>
                </p14:cNvPr>
                <p14:cNvContentPartPr/>
                <p14:nvPr/>
              </p14:nvContentPartPr>
              <p14:xfrm>
                <a:off x="5066549" y="904043"/>
                <a:ext cx="220320" cy="1328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D2A657-48E6-4546-96CD-975350DCF2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57549" y="895043"/>
                  <a:ext cx="237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713BBCA-3806-4DB7-AB86-737B57B808F1}"/>
                    </a:ext>
                  </a:extLst>
                </p14:cNvPr>
                <p14:cNvContentPartPr/>
                <p14:nvPr/>
              </p14:nvContentPartPr>
              <p14:xfrm>
                <a:off x="5254829" y="882443"/>
                <a:ext cx="141840" cy="31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713BBCA-3806-4DB7-AB86-737B57B808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6189" y="873803"/>
                  <a:ext cx="159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65A9C23-78F5-4592-8916-D06A243536A6}"/>
                    </a:ext>
                  </a:extLst>
                </p14:cNvPr>
                <p14:cNvContentPartPr/>
                <p14:nvPr/>
              </p14:nvContentPartPr>
              <p14:xfrm>
                <a:off x="5235029" y="965603"/>
                <a:ext cx="244440" cy="190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65A9C23-78F5-4592-8916-D06A243536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6029" y="956603"/>
                  <a:ext cx="26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B9F5C6C-223D-4768-B5D8-ECEF5F2099BC}"/>
                    </a:ext>
                  </a:extLst>
                </p14:cNvPr>
                <p14:cNvContentPartPr/>
                <p14:nvPr/>
              </p14:nvContentPartPr>
              <p14:xfrm>
                <a:off x="5446349" y="813323"/>
                <a:ext cx="360" cy="192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B9F5C6C-223D-4768-B5D8-ECEF5F2099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37349" y="804683"/>
                  <a:ext cx="1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C50F618-AD8B-4592-AD6E-EF98B17EF291}"/>
                    </a:ext>
                  </a:extLst>
                </p14:cNvPr>
                <p14:cNvContentPartPr/>
                <p14:nvPr/>
              </p14:nvContentPartPr>
              <p14:xfrm>
                <a:off x="5345549" y="1084403"/>
                <a:ext cx="214560" cy="104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C50F618-AD8B-4592-AD6E-EF98B17EF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6909" y="1075763"/>
                  <a:ext cx="232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21157AC-F511-4CA0-AD74-E0EF3FD9FEC9}"/>
                    </a:ext>
                  </a:extLst>
                </p14:cNvPr>
                <p14:cNvContentPartPr/>
                <p14:nvPr/>
              </p14:nvContentPartPr>
              <p14:xfrm>
                <a:off x="5646869" y="823403"/>
                <a:ext cx="246240" cy="161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21157AC-F511-4CA0-AD74-E0EF3FD9FE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38229" y="814403"/>
                  <a:ext cx="263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B94C34D-459E-48B3-B896-3E3EE5BA1EFD}"/>
                    </a:ext>
                  </a:extLst>
                </p14:cNvPr>
                <p14:cNvContentPartPr/>
                <p14:nvPr/>
              </p14:nvContentPartPr>
              <p14:xfrm>
                <a:off x="5827949" y="954443"/>
                <a:ext cx="110160" cy="504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B94C34D-459E-48B3-B896-3E3EE5BA1E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8949" y="945443"/>
                  <a:ext cx="127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D8035D1-F0BE-4074-96E5-9A34272C8803}"/>
                    </a:ext>
                  </a:extLst>
                </p14:cNvPr>
                <p14:cNvContentPartPr/>
                <p14:nvPr/>
              </p14:nvContentPartPr>
              <p14:xfrm>
                <a:off x="5908229" y="924203"/>
                <a:ext cx="15048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D8035D1-F0BE-4074-96E5-9A34272C88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99229" y="915203"/>
                  <a:ext cx="16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DB879BB-718B-46C1-91BB-F8FE60E87286}"/>
                    </a:ext>
                  </a:extLst>
                </p14:cNvPr>
                <p14:cNvContentPartPr/>
                <p14:nvPr/>
              </p14:nvContentPartPr>
              <p14:xfrm>
                <a:off x="6078869" y="833843"/>
                <a:ext cx="10080" cy="220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DB879BB-718B-46C1-91BB-F8FE60E872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0229" y="824843"/>
                  <a:ext cx="27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920C8E-6331-41CF-ACF5-A925E529FCBB}"/>
                    </a:ext>
                  </a:extLst>
                </p14:cNvPr>
                <p14:cNvContentPartPr/>
                <p14:nvPr/>
              </p14:nvContentPartPr>
              <p14:xfrm>
                <a:off x="5942429" y="1085123"/>
                <a:ext cx="259560" cy="132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920C8E-6331-41CF-ACF5-A925E529FC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3429" y="1076123"/>
                  <a:ext cx="277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8B7F82F-36CF-4F97-8E80-CBF505B42165}"/>
                    </a:ext>
                  </a:extLst>
                </p14:cNvPr>
                <p14:cNvContentPartPr/>
                <p14:nvPr/>
              </p14:nvContentPartPr>
              <p14:xfrm>
                <a:off x="6270029" y="923483"/>
                <a:ext cx="198000" cy="10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8B7F82F-36CF-4F97-8E80-CBF505B421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61029" y="914843"/>
                  <a:ext cx="215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606E962-3243-4D20-A330-74AC83199FE7}"/>
                    </a:ext>
                  </a:extLst>
                </p14:cNvPr>
                <p14:cNvContentPartPr/>
                <p14:nvPr/>
              </p14:nvContentPartPr>
              <p14:xfrm>
                <a:off x="6380549" y="933923"/>
                <a:ext cx="360" cy="110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606E962-3243-4D20-A330-74AC83199F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71549" y="925283"/>
                  <a:ext cx="1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697DEFA-1D47-4D94-A5B9-5F17D3623A2B}"/>
                    </a:ext>
                  </a:extLst>
                </p14:cNvPr>
                <p14:cNvContentPartPr/>
                <p14:nvPr/>
              </p14:nvContentPartPr>
              <p14:xfrm>
                <a:off x="6430949" y="944003"/>
                <a:ext cx="10800" cy="69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697DEFA-1D47-4D94-A5B9-5F17D3623A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21949" y="935003"/>
                  <a:ext cx="28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7DE5ED5-173F-4946-B0F9-24784987263E}"/>
                    </a:ext>
                  </a:extLst>
                </p14:cNvPr>
                <p14:cNvContentPartPr/>
                <p14:nvPr/>
              </p14:nvContentPartPr>
              <p14:xfrm>
                <a:off x="6350669" y="1052363"/>
                <a:ext cx="131760" cy="23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7DE5ED5-173F-4946-B0F9-2478498726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41669" y="1043723"/>
                  <a:ext cx="14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6BD5B73-59B3-46B6-9FC5-F610EB4F830C}"/>
                    </a:ext>
                  </a:extLst>
                </p14:cNvPr>
                <p14:cNvContentPartPr/>
                <p14:nvPr/>
              </p14:nvContentPartPr>
              <p14:xfrm>
                <a:off x="6531389" y="883523"/>
                <a:ext cx="360" cy="291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6BD5B73-59B3-46B6-9FC5-F610EB4F83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22749" y="874883"/>
                  <a:ext cx="18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2FA7BB3-64C1-4F96-A03A-DAAFC66BA084}"/>
                    </a:ext>
                  </a:extLst>
                </p14:cNvPr>
                <p14:cNvContentPartPr/>
                <p14:nvPr/>
              </p14:nvContentPartPr>
              <p14:xfrm>
                <a:off x="6541469" y="1010603"/>
                <a:ext cx="200160" cy="43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2FA7BB3-64C1-4F96-A03A-DAAFC66BA0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2469" y="1001603"/>
                  <a:ext cx="21780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8ABA17-AE56-47C3-8C53-758E8261538F}"/>
                  </a:ext>
                </a:extLst>
              </p14:cNvPr>
              <p14:cNvContentPartPr/>
              <p14:nvPr/>
            </p14:nvContentPartPr>
            <p14:xfrm>
              <a:off x="952829" y="5766563"/>
              <a:ext cx="1067760" cy="22435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8ABA17-AE56-47C3-8C53-758E8261538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4189" y="5757563"/>
                <a:ext cx="1085400" cy="226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2E0AA7-9F34-438A-BF38-5BAEFF2EC50D}"/>
              </a:ext>
            </a:extLst>
          </p:cNvPr>
          <p:cNvGrpSpPr/>
          <p:nvPr/>
        </p:nvGrpSpPr>
        <p:grpSpPr>
          <a:xfrm>
            <a:off x="1305989" y="4917683"/>
            <a:ext cx="5026320" cy="3772800"/>
            <a:chOff x="1305989" y="4917683"/>
            <a:chExt cx="5026320" cy="37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0DC8139-A625-4525-96BA-C2B111FF7264}"/>
                    </a:ext>
                  </a:extLst>
                </p14:cNvPr>
                <p14:cNvContentPartPr/>
                <p14:nvPr/>
              </p14:nvContentPartPr>
              <p14:xfrm>
                <a:off x="1305989" y="4994003"/>
                <a:ext cx="30600" cy="531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0DC8139-A625-4525-96BA-C2B111FF72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97349" y="4985003"/>
                  <a:ext cx="48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C9B2258-36B3-4A25-85A7-000B9EE645FA}"/>
                    </a:ext>
                  </a:extLst>
                </p14:cNvPr>
                <p14:cNvContentPartPr/>
                <p14:nvPr/>
              </p14:nvContentPartPr>
              <p14:xfrm>
                <a:off x="1326149" y="5022803"/>
                <a:ext cx="251640" cy="5209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C9B2258-36B3-4A25-85A7-000B9EE645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7149" y="5014163"/>
                  <a:ext cx="2692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47E2A6E-31EC-4A5A-A97F-AC91AF608817}"/>
                    </a:ext>
                  </a:extLst>
                </p14:cNvPr>
                <p14:cNvContentPartPr/>
                <p14:nvPr/>
              </p14:nvContentPartPr>
              <p14:xfrm>
                <a:off x="1728269" y="4983563"/>
                <a:ext cx="25920" cy="4856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47E2A6E-31EC-4A5A-A97F-AC91AF6088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9269" y="4974563"/>
                  <a:ext cx="435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5B8A451-9D24-4720-86C8-26F3352D6A37}"/>
                    </a:ext>
                  </a:extLst>
                </p14:cNvPr>
                <p14:cNvContentPartPr/>
                <p14:nvPr/>
              </p14:nvContentPartPr>
              <p14:xfrm>
                <a:off x="1758149" y="4917683"/>
                <a:ext cx="262800" cy="516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5B8A451-9D24-4720-86C8-26F3352D6A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49149" y="4909043"/>
                  <a:ext cx="2804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D66CB56-E602-42D1-BE83-F33FAC8BA9C0}"/>
                    </a:ext>
                  </a:extLst>
                </p14:cNvPr>
                <p14:cNvContentPartPr/>
                <p14:nvPr/>
              </p14:nvContentPartPr>
              <p14:xfrm>
                <a:off x="1828709" y="7375043"/>
                <a:ext cx="3682800" cy="1315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D66CB56-E602-42D1-BE83-F33FAC8BA9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0069" y="7366043"/>
                  <a:ext cx="3700440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819A38F-3780-4632-9D68-56C37D9AD5B9}"/>
                    </a:ext>
                  </a:extLst>
                </p14:cNvPr>
                <p14:cNvContentPartPr/>
                <p14:nvPr/>
              </p14:nvContentPartPr>
              <p14:xfrm>
                <a:off x="5345549" y="7298363"/>
                <a:ext cx="282240" cy="2264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819A38F-3780-4632-9D68-56C37D9AD5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36909" y="7289723"/>
                  <a:ext cx="299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E8098F2-B7CB-4111-BA06-6BA36D61BDC8}"/>
                    </a:ext>
                  </a:extLst>
                </p14:cNvPr>
                <p14:cNvContentPartPr/>
                <p14:nvPr/>
              </p14:nvContentPartPr>
              <p14:xfrm>
                <a:off x="5325389" y="5734523"/>
                <a:ext cx="1006920" cy="1269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E8098F2-B7CB-4111-BA06-6BA36D61BD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16749" y="5725523"/>
                  <a:ext cx="1024560" cy="12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44A777-E33F-4834-98B8-B7FD591468A2}"/>
              </a:ext>
            </a:extLst>
          </p:cNvPr>
          <p:cNvGrpSpPr/>
          <p:nvPr/>
        </p:nvGrpSpPr>
        <p:grpSpPr>
          <a:xfrm>
            <a:off x="1496789" y="5974643"/>
            <a:ext cx="202320" cy="363960"/>
            <a:chOff x="1496789" y="5974643"/>
            <a:chExt cx="20232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9843F88-79D6-4E20-8C36-13539BE4B3FD}"/>
                    </a:ext>
                  </a:extLst>
                </p14:cNvPr>
                <p14:cNvContentPartPr/>
                <p14:nvPr/>
              </p14:nvContentPartPr>
              <p14:xfrm>
                <a:off x="1537469" y="5974643"/>
                <a:ext cx="109800" cy="4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9843F88-79D6-4E20-8C36-13539BE4B3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28469" y="5965643"/>
                  <a:ext cx="127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6722715-CA7A-47C7-94FE-1B0EBCE9746E}"/>
                    </a:ext>
                  </a:extLst>
                </p14:cNvPr>
                <p14:cNvContentPartPr/>
                <p14:nvPr/>
              </p14:nvContentPartPr>
              <p14:xfrm>
                <a:off x="1506869" y="5998403"/>
                <a:ext cx="79200" cy="52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6722715-CA7A-47C7-94FE-1B0EBCE974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8229" y="5989403"/>
                  <a:ext cx="96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586120D-F8C4-4F05-ADF9-01B8E78042A8}"/>
                    </a:ext>
                  </a:extLst>
                </p14:cNvPr>
                <p14:cNvContentPartPr/>
                <p14:nvPr/>
              </p14:nvContentPartPr>
              <p14:xfrm>
                <a:off x="1587509" y="6098843"/>
                <a:ext cx="360" cy="68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586120D-F8C4-4F05-ADF9-01B8E78042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8869" y="6090203"/>
                  <a:ext cx="18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C2967B7-F11E-422F-9DE7-44F5051595FC}"/>
                    </a:ext>
                  </a:extLst>
                </p14:cNvPr>
                <p14:cNvContentPartPr/>
                <p14:nvPr/>
              </p14:nvContentPartPr>
              <p14:xfrm>
                <a:off x="1496789" y="6209723"/>
                <a:ext cx="113760" cy="3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C2967B7-F11E-422F-9DE7-44F5051595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88149" y="6200723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48E20F7-6559-4D30-8C28-84FEBE376FC0}"/>
                    </a:ext>
                  </a:extLst>
                </p14:cNvPr>
                <p14:cNvContentPartPr/>
                <p14:nvPr/>
              </p14:nvContentPartPr>
              <p14:xfrm>
                <a:off x="1557269" y="6249323"/>
                <a:ext cx="141840" cy="892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48E20F7-6559-4D30-8C28-84FEBE376F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48269" y="6240683"/>
                  <a:ext cx="15948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A7B812-901C-4588-BA07-E2926C0163B4}"/>
              </a:ext>
            </a:extLst>
          </p:cNvPr>
          <p:cNvGrpSpPr/>
          <p:nvPr/>
        </p:nvGrpSpPr>
        <p:grpSpPr>
          <a:xfrm>
            <a:off x="2893589" y="5727323"/>
            <a:ext cx="166680" cy="189360"/>
            <a:chOff x="2893589" y="5727323"/>
            <a:chExt cx="16668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0B1ED9C-D939-49D8-B7C6-820D89763E79}"/>
                    </a:ext>
                  </a:extLst>
                </p14:cNvPr>
                <p14:cNvContentPartPr/>
                <p14:nvPr/>
              </p14:nvContentPartPr>
              <p14:xfrm>
                <a:off x="2914109" y="5727323"/>
                <a:ext cx="140400" cy="60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0B1ED9C-D939-49D8-B7C6-820D89763E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05109" y="5718323"/>
                  <a:ext cx="158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E1FA479-7556-4D16-916C-E093EE4D776F}"/>
                    </a:ext>
                  </a:extLst>
                </p14:cNvPr>
                <p14:cNvContentPartPr/>
                <p14:nvPr/>
              </p14:nvContentPartPr>
              <p14:xfrm>
                <a:off x="2943989" y="5757203"/>
                <a:ext cx="68760" cy="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E1FA479-7556-4D16-916C-E093EE4D77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4989" y="5748563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FE9FA00-6BF7-4448-8382-666AF2ED3E0A}"/>
                    </a:ext>
                  </a:extLst>
                </p14:cNvPr>
                <p14:cNvContentPartPr/>
                <p14:nvPr/>
              </p14:nvContentPartPr>
              <p14:xfrm>
                <a:off x="2893589" y="5827403"/>
                <a:ext cx="166680" cy="86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FE9FA00-6BF7-4448-8382-666AF2ED3E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84949" y="5818763"/>
                  <a:ext cx="184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6B9CD85-6015-479F-A304-825D4FE0B6BE}"/>
                    </a:ext>
                  </a:extLst>
                </p14:cNvPr>
                <p14:cNvContentPartPr/>
                <p14:nvPr/>
              </p14:nvContentPartPr>
              <p14:xfrm>
                <a:off x="3003749" y="5847923"/>
                <a:ext cx="10800" cy="68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6B9CD85-6015-479F-A304-825D4FE0B6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5109" y="5838923"/>
                  <a:ext cx="284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F0535A-8F5E-4888-A836-AF0249BF5A1F}"/>
              </a:ext>
            </a:extLst>
          </p:cNvPr>
          <p:cNvGrpSpPr/>
          <p:nvPr/>
        </p:nvGrpSpPr>
        <p:grpSpPr>
          <a:xfrm>
            <a:off x="2923829" y="6169403"/>
            <a:ext cx="372240" cy="738360"/>
            <a:chOff x="2923829" y="6169403"/>
            <a:chExt cx="372240" cy="73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3323CFB-4BEB-433D-830A-1443CD11FA4C}"/>
                    </a:ext>
                  </a:extLst>
                </p14:cNvPr>
                <p14:cNvContentPartPr/>
                <p14:nvPr/>
              </p14:nvContentPartPr>
              <p14:xfrm>
                <a:off x="2923829" y="6722003"/>
                <a:ext cx="72720" cy="58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3323CFB-4BEB-433D-830A-1443CD11FA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5189" y="6713003"/>
                  <a:ext cx="90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507EB99-8230-4597-8C7F-9E8981E27990}"/>
                    </a:ext>
                  </a:extLst>
                </p14:cNvPr>
                <p14:cNvContentPartPr/>
                <p14:nvPr/>
              </p14:nvContentPartPr>
              <p14:xfrm>
                <a:off x="2943989" y="6862763"/>
                <a:ext cx="89280" cy="208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507EB99-8230-4597-8C7F-9E8981E279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34989" y="6854123"/>
                  <a:ext cx="106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027F9AE-2D3E-498A-96D9-08B5850E464D}"/>
                    </a:ext>
                  </a:extLst>
                </p14:cNvPr>
                <p14:cNvContentPartPr/>
                <p14:nvPr/>
              </p14:nvContentPartPr>
              <p14:xfrm>
                <a:off x="3047669" y="6701843"/>
                <a:ext cx="54720" cy="1029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027F9AE-2D3E-498A-96D9-08B5850E46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8669" y="6692843"/>
                  <a:ext cx="7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913730F-6DE2-42F7-A8D3-02C2F027A7A7}"/>
                    </a:ext>
                  </a:extLst>
                </p14:cNvPr>
                <p14:cNvContentPartPr/>
                <p14:nvPr/>
              </p14:nvContentPartPr>
              <p14:xfrm>
                <a:off x="3141629" y="6722003"/>
                <a:ext cx="13680" cy="147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913730F-6DE2-42F7-A8D3-02C2F027A7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32989" y="6713003"/>
                  <a:ext cx="31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1C15BA8-6625-4D01-BA6D-3D9A701E6074}"/>
                    </a:ext>
                  </a:extLst>
                </p14:cNvPr>
                <p14:cNvContentPartPr/>
                <p14:nvPr/>
              </p14:nvContentPartPr>
              <p14:xfrm>
                <a:off x="3054509" y="6872843"/>
                <a:ext cx="55080" cy="349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1C15BA8-6625-4D01-BA6D-3D9A701E60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45869" y="6864203"/>
                  <a:ext cx="72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6CF6908-6E82-43D3-BF0D-0300BFBF43EA}"/>
                    </a:ext>
                  </a:extLst>
                </p14:cNvPr>
                <p14:cNvContentPartPr/>
                <p14:nvPr/>
              </p14:nvContentPartPr>
              <p14:xfrm>
                <a:off x="3064589" y="6902723"/>
                <a:ext cx="18360" cy="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6CF6908-6E82-43D3-BF0D-0300BFBF43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5589" y="6893723"/>
                  <a:ext cx="3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8A74336-6439-4F5A-954B-C72291214E7C}"/>
                    </a:ext>
                  </a:extLst>
                </p14:cNvPr>
                <p14:cNvContentPartPr/>
                <p14:nvPr/>
              </p14:nvContentPartPr>
              <p14:xfrm>
                <a:off x="2974229" y="6209003"/>
                <a:ext cx="134280" cy="1508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8A74336-6439-4F5A-954B-C72291214E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5589" y="6200003"/>
                  <a:ext cx="151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DC54472-003E-4CE7-85A7-9E4BF914068E}"/>
                    </a:ext>
                  </a:extLst>
                </p14:cNvPr>
                <p14:cNvContentPartPr/>
                <p14:nvPr/>
              </p14:nvContentPartPr>
              <p14:xfrm>
                <a:off x="2974229" y="6280643"/>
                <a:ext cx="78840" cy="9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DC54472-003E-4CE7-85A7-9E4BF91406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65589" y="6272003"/>
                  <a:ext cx="96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43023E8-577D-4913-9CFB-2584FB14F1C7}"/>
                    </a:ext>
                  </a:extLst>
                </p14:cNvPr>
                <p14:cNvContentPartPr/>
                <p14:nvPr/>
              </p14:nvContentPartPr>
              <p14:xfrm>
                <a:off x="3044429" y="6330323"/>
                <a:ext cx="360" cy="53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43023E8-577D-4913-9CFB-2584FB14F1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35789" y="6321323"/>
                  <a:ext cx="1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908631A-6A7D-4ADD-BBC8-7EFDC1F7118B}"/>
                    </a:ext>
                  </a:extLst>
                </p14:cNvPr>
                <p14:cNvContentPartPr/>
                <p14:nvPr/>
              </p14:nvContentPartPr>
              <p14:xfrm>
                <a:off x="2954069" y="6416363"/>
                <a:ext cx="119880" cy="144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908631A-6A7D-4ADD-BBC8-7EFDC1F711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5069" y="6407363"/>
                  <a:ext cx="137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FAA6536-9C05-455B-9D1A-D2303A4D2667}"/>
                    </a:ext>
                  </a:extLst>
                </p14:cNvPr>
                <p14:cNvContentPartPr/>
                <p14:nvPr/>
              </p14:nvContentPartPr>
              <p14:xfrm>
                <a:off x="3134069" y="6254723"/>
                <a:ext cx="90360" cy="77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FAA6536-9C05-455B-9D1A-D2303A4D266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25069" y="6246083"/>
                  <a:ext cx="108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B202B4E-F0AA-4218-92ED-7EF7B934C468}"/>
                    </a:ext>
                  </a:extLst>
                </p14:cNvPr>
                <p14:cNvContentPartPr/>
                <p14:nvPr/>
              </p14:nvContentPartPr>
              <p14:xfrm>
                <a:off x="3245669" y="6169403"/>
                <a:ext cx="50400" cy="2023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B202B4E-F0AA-4218-92ED-7EF7B934C4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37029" y="6160403"/>
                  <a:ext cx="68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4FB0727-8567-4A2B-B582-2D44C55ACDAA}"/>
                    </a:ext>
                  </a:extLst>
                </p14:cNvPr>
                <p14:cNvContentPartPr/>
                <p14:nvPr/>
              </p14:nvContentPartPr>
              <p14:xfrm>
                <a:off x="3153869" y="6410603"/>
                <a:ext cx="121320" cy="139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4FB0727-8567-4A2B-B582-2D44C55ACD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44869" y="6401603"/>
                  <a:ext cx="1389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DD78D77-AFE8-42D9-9B84-0577D3153E07}"/>
              </a:ext>
            </a:extLst>
          </p:cNvPr>
          <p:cNvGrpSpPr/>
          <p:nvPr/>
        </p:nvGrpSpPr>
        <p:grpSpPr>
          <a:xfrm>
            <a:off x="2511989" y="5013803"/>
            <a:ext cx="3125160" cy="316440"/>
            <a:chOff x="2511989" y="5013803"/>
            <a:chExt cx="312516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3F1B4A6-2793-49AC-9FE7-3A90CC9DE537}"/>
                    </a:ext>
                  </a:extLst>
                </p14:cNvPr>
                <p14:cNvContentPartPr/>
                <p14:nvPr/>
              </p14:nvContentPartPr>
              <p14:xfrm>
                <a:off x="2511989" y="5063123"/>
                <a:ext cx="2022840" cy="11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3F1B4A6-2793-49AC-9FE7-3A90CC9DE5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02989" y="5054483"/>
                  <a:ext cx="2040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3F280DE-DECF-469E-B58F-C38ED0C5286E}"/>
                    </a:ext>
                  </a:extLst>
                </p14:cNvPr>
                <p14:cNvContentPartPr/>
                <p14:nvPr/>
              </p14:nvContentPartPr>
              <p14:xfrm>
                <a:off x="2582189" y="5194163"/>
                <a:ext cx="2023920" cy="320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3F280DE-DECF-469E-B58F-C38ED0C528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73189" y="5185523"/>
                  <a:ext cx="2041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B8EEC9E-BBB7-4B81-B104-9074935D3DA1}"/>
                    </a:ext>
                  </a:extLst>
                </p14:cNvPr>
                <p14:cNvContentPartPr/>
                <p14:nvPr/>
              </p14:nvContentPartPr>
              <p14:xfrm>
                <a:off x="4561829" y="5063483"/>
                <a:ext cx="343080" cy="40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B8EEC9E-BBB7-4B81-B104-9074935D3D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52829" y="5054843"/>
                  <a:ext cx="360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FC46CF-02AB-4FDC-881C-CE986364ACCB}"/>
                    </a:ext>
                  </a:extLst>
                </p14:cNvPr>
                <p14:cNvContentPartPr/>
                <p14:nvPr/>
              </p14:nvContentPartPr>
              <p14:xfrm>
                <a:off x="4561829" y="5152403"/>
                <a:ext cx="723960" cy="626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FC46CF-02AB-4FDC-881C-CE986364AC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52829" y="5143403"/>
                  <a:ext cx="74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5C14F85-90A9-4196-97A9-B8A7432859C7}"/>
                    </a:ext>
                  </a:extLst>
                </p14:cNvPr>
                <p14:cNvContentPartPr/>
                <p14:nvPr/>
              </p14:nvContentPartPr>
              <p14:xfrm>
                <a:off x="5280749" y="5013803"/>
                <a:ext cx="356400" cy="3164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5C14F85-90A9-4196-97A9-B8A7432859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2109" y="5004803"/>
                  <a:ext cx="37404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82A20A7-58DC-4C24-9891-41DBA47782C2}"/>
              </a:ext>
            </a:extLst>
          </p:cNvPr>
          <p:cNvGrpSpPr/>
          <p:nvPr/>
        </p:nvGrpSpPr>
        <p:grpSpPr>
          <a:xfrm>
            <a:off x="4933349" y="4401083"/>
            <a:ext cx="1082880" cy="463320"/>
            <a:chOff x="4933349" y="4401083"/>
            <a:chExt cx="108288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9827A9B-7817-4B62-BA74-14FDFEDE5AC2}"/>
                    </a:ext>
                  </a:extLst>
                </p14:cNvPr>
                <p14:cNvContentPartPr/>
                <p14:nvPr/>
              </p14:nvContentPartPr>
              <p14:xfrm>
                <a:off x="4933349" y="4401083"/>
                <a:ext cx="110880" cy="1720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9827A9B-7817-4B62-BA74-14FDFEDE5A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24709" y="4392083"/>
                  <a:ext cx="12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0714975-0D9E-4B59-8590-EB8E1C31407F}"/>
                    </a:ext>
                  </a:extLst>
                </p14:cNvPr>
                <p14:cNvContentPartPr/>
                <p14:nvPr/>
              </p14:nvContentPartPr>
              <p14:xfrm>
                <a:off x="5064029" y="4531403"/>
                <a:ext cx="102600" cy="288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0714975-0D9E-4B59-8590-EB8E1C3140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55389" y="4522763"/>
                  <a:ext cx="120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BA5A004-CFCE-4B09-87C8-ED4E35DA91B0}"/>
                    </a:ext>
                  </a:extLst>
                </p14:cNvPr>
                <p14:cNvContentPartPr/>
                <p14:nvPr/>
              </p14:nvContentPartPr>
              <p14:xfrm>
                <a:off x="4963949" y="4598723"/>
                <a:ext cx="237960" cy="133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BA5A004-CFCE-4B09-87C8-ED4E35DA91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54949" y="4589723"/>
                  <a:ext cx="25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18EB19B-49AE-46B6-9E58-35A20C3F903C}"/>
                    </a:ext>
                  </a:extLst>
                </p14:cNvPr>
                <p14:cNvContentPartPr/>
                <p14:nvPr/>
              </p14:nvContentPartPr>
              <p14:xfrm>
                <a:off x="5044589" y="4632203"/>
                <a:ext cx="40320" cy="907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18EB19B-49AE-46B6-9E58-35A20C3F90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35949" y="4623203"/>
                  <a:ext cx="57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540B8CA-D4BA-40C4-9A24-B3123C575AD7}"/>
                    </a:ext>
                  </a:extLst>
                </p14:cNvPr>
                <p14:cNvContentPartPr/>
                <p14:nvPr/>
              </p14:nvContentPartPr>
              <p14:xfrm>
                <a:off x="4959269" y="4742363"/>
                <a:ext cx="206640" cy="72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540B8CA-D4BA-40C4-9A24-B3123C575A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0629" y="4733363"/>
                  <a:ext cx="224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328FBF4-8A60-4240-85DF-1F1387F89409}"/>
                    </a:ext>
                  </a:extLst>
                </p14:cNvPr>
                <p14:cNvContentPartPr/>
                <p14:nvPr/>
              </p14:nvContentPartPr>
              <p14:xfrm>
                <a:off x="5254829" y="4531403"/>
                <a:ext cx="93240" cy="1483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328FBF4-8A60-4240-85DF-1F1387F894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6189" y="4522403"/>
                  <a:ext cx="11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C3650BA-45F8-4AB4-B73B-9EA41673EFFD}"/>
                    </a:ext>
                  </a:extLst>
                </p14:cNvPr>
                <p14:cNvContentPartPr/>
                <p14:nvPr/>
              </p14:nvContentPartPr>
              <p14:xfrm>
                <a:off x="5315309" y="4652003"/>
                <a:ext cx="32760" cy="259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C3650BA-45F8-4AB4-B73B-9EA41673EF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06309" y="4643363"/>
                  <a:ext cx="50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B068417-8B30-4DB0-A68C-7E026D9B8BEC}"/>
                    </a:ext>
                  </a:extLst>
                </p14:cNvPr>
                <p14:cNvContentPartPr/>
                <p14:nvPr/>
              </p14:nvContentPartPr>
              <p14:xfrm>
                <a:off x="5506469" y="4632203"/>
                <a:ext cx="360" cy="3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B068417-8B30-4DB0-A68C-7E026D9B8B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7829" y="46232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408EE02-BD77-42E2-92AE-3CB4767F7664}"/>
                    </a:ext>
                  </a:extLst>
                </p14:cNvPr>
                <p14:cNvContentPartPr/>
                <p14:nvPr/>
              </p14:nvContentPartPr>
              <p14:xfrm>
                <a:off x="5576669" y="4491083"/>
                <a:ext cx="6480" cy="2556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408EE02-BD77-42E2-92AE-3CB4767F76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8029" y="4482443"/>
                  <a:ext cx="24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2CEF22E-A8C6-43FD-91E3-0CC66583147B}"/>
                    </a:ext>
                  </a:extLst>
                </p14:cNvPr>
                <p14:cNvContentPartPr/>
                <p14:nvPr/>
              </p14:nvContentPartPr>
              <p14:xfrm>
                <a:off x="5426909" y="4772603"/>
                <a:ext cx="210240" cy="918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2CEF22E-A8C6-43FD-91E3-0CC6658314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17909" y="4763963"/>
                  <a:ext cx="227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4B1EAB3-14B0-4CD1-93DE-68A87523C140}"/>
                    </a:ext>
                  </a:extLst>
                </p14:cNvPr>
                <p14:cNvContentPartPr/>
                <p14:nvPr/>
              </p14:nvContentPartPr>
              <p14:xfrm>
                <a:off x="5667029" y="4571723"/>
                <a:ext cx="159480" cy="3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4B1EAB3-14B0-4CD1-93DE-68A87523C1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8029" y="4563083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D95F0F1-7D0A-4144-BB5A-1401F755DC70}"/>
                    </a:ext>
                  </a:extLst>
                </p14:cNvPr>
                <p14:cNvContentPartPr/>
                <p14:nvPr/>
              </p14:nvContentPartPr>
              <p14:xfrm>
                <a:off x="5766749" y="4551563"/>
                <a:ext cx="30960" cy="1184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D95F0F1-7D0A-4144-BB5A-1401F755DC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58109" y="4542563"/>
                  <a:ext cx="48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2E924EE-41AF-4C4C-B13F-3417ED64B8F0}"/>
                    </a:ext>
                  </a:extLst>
                </p14:cNvPr>
                <p14:cNvContentPartPr/>
                <p14:nvPr/>
              </p14:nvContentPartPr>
              <p14:xfrm>
                <a:off x="5847749" y="4521323"/>
                <a:ext cx="10800" cy="1706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2E924EE-41AF-4C4C-B13F-3417ED64B8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9109" y="4512683"/>
                  <a:ext cx="28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4137789-7E4E-47DC-A742-E392053C558F}"/>
                    </a:ext>
                  </a:extLst>
                </p14:cNvPr>
                <p14:cNvContentPartPr/>
                <p14:nvPr/>
              </p14:nvContentPartPr>
              <p14:xfrm>
                <a:off x="5652269" y="4702403"/>
                <a:ext cx="216360" cy="43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4137789-7E4E-47DC-A742-E392053C55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43269" y="4693403"/>
                  <a:ext cx="234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05B0796-9022-4959-B910-AC4C4C88A736}"/>
                    </a:ext>
                  </a:extLst>
                </p14:cNvPr>
                <p14:cNvContentPartPr/>
                <p14:nvPr/>
              </p14:nvContentPartPr>
              <p14:xfrm>
                <a:off x="5917949" y="4501163"/>
                <a:ext cx="52200" cy="2631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05B0796-9022-4959-B910-AC4C4C88A7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09309" y="4492163"/>
                  <a:ext cx="69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A27AA47-8B72-4C6D-AF59-CE0A5D393585}"/>
                    </a:ext>
                  </a:extLst>
                </p14:cNvPr>
                <p14:cNvContentPartPr/>
                <p14:nvPr/>
              </p14:nvContentPartPr>
              <p14:xfrm>
                <a:off x="5958629" y="4682603"/>
                <a:ext cx="57600" cy="201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A27AA47-8B72-4C6D-AF59-CE0A5D3935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49629" y="4673963"/>
                  <a:ext cx="75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B8ABE4A-8AF8-4B85-8360-E02CEFCE7419}"/>
                    </a:ext>
                  </a:extLst>
                </p14:cNvPr>
                <p14:cNvContentPartPr/>
                <p14:nvPr/>
              </p14:nvContentPartPr>
              <p14:xfrm>
                <a:off x="5476229" y="4601603"/>
                <a:ext cx="93240" cy="374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B8ABE4A-8AF8-4B85-8360-E02CEFCE74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67229" y="4592963"/>
                  <a:ext cx="110880" cy="55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3895714"/>
            <a:ext cx="5743575" cy="1219200"/>
            <a:chOff x="914400" y="3895714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3900476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31"/>
                  </a:lnTo>
                  <a:lnTo>
                    <a:pt x="604" y="17602"/>
                  </a:lnTo>
                  <a:lnTo>
                    <a:pt x="1812" y="14678"/>
                  </a:lnTo>
                  <a:lnTo>
                    <a:pt x="3021" y="11734"/>
                  </a:lnTo>
                  <a:lnTo>
                    <a:pt x="4741" y="9172"/>
                  </a:lnTo>
                  <a:lnTo>
                    <a:pt x="6974" y="6953"/>
                  </a:lnTo>
                  <a:lnTo>
                    <a:pt x="9207" y="4705"/>
                  </a:lnTo>
                  <a:lnTo>
                    <a:pt x="11782" y="2990"/>
                  </a:lnTo>
                  <a:lnTo>
                    <a:pt x="14699" y="179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800"/>
                  </a:lnTo>
                  <a:lnTo>
                    <a:pt x="5722267" y="2990"/>
                  </a:lnTo>
                  <a:lnTo>
                    <a:pt x="5724842" y="4705"/>
                  </a:lnTo>
                  <a:lnTo>
                    <a:pt x="5727074" y="6953"/>
                  </a:lnTo>
                  <a:lnTo>
                    <a:pt x="5729307" y="9172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19349" y="1207836"/>
                  </a:lnTo>
                  <a:lnTo>
                    <a:pt x="5716432" y="1209046"/>
                  </a:lnTo>
                  <a:lnTo>
                    <a:pt x="5713394" y="1209655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55"/>
                  </a:lnTo>
                  <a:lnTo>
                    <a:pt x="17617" y="1209027"/>
                  </a:lnTo>
                  <a:lnTo>
                    <a:pt x="14699" y="1207817"/>
                  </a:lnTo>
                  <a:lnTo>
                    <a:pt x="11782" y="1206626"/>
                  </a:lnTo>
                  <a:lnTo>
                    <a:pt x="1812" y="1194958"/>
                  </a:lnTo>
                  <a:lnTo>
                    <a:pt x="604" y="1192034"/>
                  </a:lnTo>
                  <a:lnTo>
                    <a:pt x="0" y="1189005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4800600"/>
              <a:ext cx="133349" cy="1333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914400"/>
            <a:ext cx="5725253" cy="2752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4575" y="3956209"/>
            <a:ext cx="3302635" cy="11595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150" spc="285" dirty="0">
                <a:latin typeface="휴먼아미체"/>
                <a:cs typeface="휴먼아미체"/>
                <a:hlinkClick r:id="rId2"/>
              </a:rPr>
              <a:t>딥러닝의</a:t>
            </a:r>
            <a:r>
              <a:rPr sz="1150" spc="-18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140" dirty="0">
                <a:latin typeface="휴먼아미체"/>
                <a:cs typeface="휴먼아미체"/>
                <a:hlinkClick r:id="rId2"/>
              </a:rPr>
              <a:t>핵심</a:t>
            </a:r>
            <a:r>
              <a:rPr sz="1000" spc="140" dirty="0">
                <a:latin typeface="Tahoma"/>
                <a:cs typeface="Tahoma"/>
                <a:hlinkClick r:id="rId2"/>
              </a:rPr>
              <a:t>,</a:t>
            </a:r>
            <a:r>
              <a:rPr sz="1000" spc="-20" dirty="0">
                <a:latin typeface="Tahoma"/>
                <a:cs typeface="Tahoma"/>
                <a:hlinkClick r:id="rId2"/>
              </a:rPr>
              <a:t> </a:t>
            </a:r>
            <a:r>
              <a:rPr sz="1150" spc="240" dirty="0">
                <a:latin typeface="휴먼아미체"/>
                <a:cs typeface="휴먼아미체"/>
                <a:hlinkClick r:id="rId2"/>
              </a:rPr>
              <a:t>역전파</a:t>
            </a:r>
            <a:endParaRPr sz="1150">
              <a:latin typeface="휴먼아미체"/>
              <a:cs typeface="휴먼아미체"/>
            </a:endParaRPr>
          </a:p>
          <a:p>
            <a:pPr marL="12700" marR="5080" algn="just">
              <a:lnSpc>
                <a:spcPct val="112500"/>
              </a:lnSpc>
              <a:spcBef>
                <a:spcPts val="195"/>
              </a:spcBef>
            </a:pPr>
            <a:r>
              <a:rPr sz="1000" spc="11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</a:t>
            </a:r>
            <a:r>
              <a:rPr sz="900" spc="114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(Back</a:t>
            </a:r>
            <a:r>
              <a:rPr sz="900" spc="1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Propagation)</a:t>
            </a:r>
            <a:r>
              <a:rPr sz="10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란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무엇일까</a:t>
            </a:r>
            <a:r>
              <a:rPr sz="900" spc="2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?</a:t>
            </a:r>
            <a:r>
              <a:rPr sz="900" spc="10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역전파의</a:t>
            </a:r>
            <a:r>
              <a:rPr sz="1000" spc="-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의미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우선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 </a:t>
            </a:r>
            <a:r>
              <a:rPr sz="1000" spc="2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정의에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대해서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알아보자</a:t>
            </a:r>
            <a:r>
              <a:rPr sz="900" spc="1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4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5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역전파는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신경망의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각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노드가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5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가지고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있는 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가중치</a:t>
            </a:r>
            <a:r>
              <a:rPr sz="900" spc="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(Weight)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와</a:t>
            </a:r>
            <a:r>
              <a:rPr sz="1000" spc="-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편향</a:t>
            </a:r>
            <a:r>
              <a:rPr sz="900" spc="10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(Bias)</a:t>
            </a:r>
            <a:r>
              <a:rPr sz="1000" spc="1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을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학습시키기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3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위한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알고리즘으로</a:t>
            </a:r>
            <a:r>
              <a:rPr sz="900" spc="27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,</a:t>
            </a:r>
            <a:r>
              <a:rPr sz="900" spc="-1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3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딥러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375"/>
              </a:spcBef>
            </a:pPr>
            <a:r>
              <a:rPr sz="900" dirty="0">
                <a:latin typeface="Tahoma"/>
                <a:cs typeface="Tahoma"/>
                <a:hlinkClick r:id="rId2"/>
              </a:rPr>
              <a:t>https://re-</a:t>
            </a:r>
            <a:r>
              <a:rPr sz="900" spc="65" dirty="0">
                <a:latin typeface="Tahoma"/>
                <a:cs typeface="Tahoma"/>
                <a:hlinkClick r:id="rId2"/>
              </a:rPr>
              <a:t>code-</a:t>
            </a:r>
            <a:r>
              <a:rPr sz="900" spc="70" dirty="0">
                <a:latin typeface="Tahoma"/>
                <a:cs typeface="Tahoma"/>
                <a:hlinkClick r:id="rId2"/>
              </a:rPr>
              <a:t>cord.tistory.com/entry/</a:t>
            </a:r>
            <a:r>
              <a:rPr sz="1000" spc="70" dirty="0">
                <a:latin typeface="휴먼아미체"/>
                <a:cs typeface="휴먼아미체"/>
                <a:hlinkClick r:id="rId2"/>
              </a:rPr>
              <a:t>해물파전말고</a:t>
            </a:r>
            <a:r>
              <a:rPr sz="900" spc="70" dirty="0">
                <a:latin typeface="Tahoma"/>
                <a:cs typeface="Tahoma"/>
                <a:hlinkClick r:id="rId2"/>
              </a:rPr>
              <a:t>-</a:t>
            </a:r>
            <a:r>
              <a:rPr sz="1000" spc="235" dirty="0">
                <a:latin typeface="휴먼아미체"/>
                <a:cs typeface="휴먼아미체"/>
                <a:hlinkClick r:id="rId2"/>
              </a:rPr>
              <a:t>역전</a:t>
            </a:r>
            <a:endParaRPr sz="10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210" dirty="0">
                <a:latin typeface="휴먼아미체"/>
                <a:cs typeface="휴먼아미체"/>
                <a:hlinkClick r:id="rId2"/>
              </a:rPr>
              <a:t>파</a:t>
            </a:r>
            <a:endParaRPr sz="1000">
              <a:latin typeface="휴먼아미체"/>
              <a:cs typeface="휴먼아미체"/>
            </a:endParaRPr>
          </a:p>
        </p:txBody>
      </p:sp>
      <p:pic>
        <p:nvPicPr>
          <p:cNvPr id="7" name="object 7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3905250"/>
            <a:ext cx="2171699" cy="1352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33</a:t>
            </a:fld>
            <a:endParaRPr spc="25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FABDB9-77EB-4148-86BB-7251FB6D31B9}"/>
              </a:ext>
            </a:extLst>
          </p:cNvPr>
          <p:cNvGrpSpPr/>
          <p:nvPr/>
        </p:nvGrpSpPr>
        <p:grpSpPr>
          <a:xfrm>
            <a:off x="1024469" y="5638043"/>
            <a:ext cx="3077640" cy="2702160"/>
            <a:chOff x="1024469" y="5638043"/>
            <a:chExt cx="3077640" cy="270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405D826-A29C-474E-A748-3BFC12B62ADA}"/>
                    </a:ext>
                  </a:extLst>
                </p14:cNvPr>
                <p14:cNvContentPartPr/>
                <p14:nvPr/>
              </p14:nvContentPartPr>
              <p14:xfrm>
                <a:off x="1024469" y="5638043"/>
                <a:ext cx="3077640" cy="2702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405D826-A29C-474E-A748-3BFC12B62A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5829" y="5629043"/>
                  <a:ext cx="3095280" cy="27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F24CAF7-C084-4FD2-B7A0-195F0303996A}"/>
                    </a:ext>
                  </a:extLst>
                </p14:cNvPr>
                <p14:cNvContentPartPr/>
                <p14:nvPr/>
              </p14:nvContentPartPr>
              <p14:xfrm>
                <a:off x="3521429" y="6478643"/>
                <a:ext cx="371520" cy="432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F24CAF7-C084-4FD2-B7A0-195F030399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2789" y="6469643"/>
                  <a:ext cx="389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E56A87E-244E-40E5-A9F9-D198FB45D3E3}"/>
                    </a:ext>
                  </a:extLst>
                </p14:cNvPr>
                <p14:cNvContentPartPr/>
                <p14:nvPr/>
              </p14:nvContentPartPr>
              <p14:xfrm>
                <a:off x="3687029" y="6613283"/>
                <a:ext cx="159840" cy="2217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E56A87E-244E-40E5-A9F9-D198FB45D3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8029" y="6604643"/>
                  <a:ext cx="1774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4CAEA4A-9123-48DF-BCAD-7D83DDBBD693}"/>
              </a:ext>
            </a:extLst>
          </p:cNvPr>
          <p:cNvGrpSpPr/>
          <p:nvPr/>
        </p:nvGrpSpPr>
        <p:grpSpPr>
          <a:xfrm>
            <a:off x="4390829" y="5614643"/>
            <a:ext cx="1211760" cy="556200"/>
            <a:chOff x="4390829" y="5614643"/>
            <a:chExt cx="1211760" cy="5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731BC6D-606D-49A3-9B59-8607D31826F6}"/>
                    </a:ext>
                  </a:extLst>
                </p14:cNvPr>
                <p14:cNvContentPartPr/>
                <p14:nvPr/>
              </p14:nvContentPartPr>
              <p14:xfrm>
                <a:off x="4399469" y="5737403"/>
                <a:ext cx="42120" cy="357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731BC6D-606D-49A3-9B59-8607D31826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0469" y="5728403"/>
                  <a:ext cx="59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75C3941-4A4E-4B27-B136-75A581C1B253}"/>
                    </a:ext>
                  </a:extLst>
                </p14:cNvPr>
                <p14:cNvContentPartPr/>
                <p14:nvPr/>
              </p14:nvContentPartPr>
              <p14:xfrm>
                <a:off x="4390829" y="5717243"/>
                <a:ext cx="202320" cy="2916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75C3941-4A4E-4B27-B136-75A581C1B2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2189" y="5708603"/>
                  <a:ext cx="219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BB7D780-ED8C-4C4C-ABC7-73CB9B0818D4}"/>
                    </a:ext>
                  </a:extLst>
                </p14:cNvPr>
                <p14:cNvContentPartPr/>
                <p14:nvPr/>
              </p14:nvContentPartPr>
              <p14:xfrm>
                <a:off x="4461029" y="6008483"/>
                <a:ext cx="200520" cy="21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BB7D780-ED8C-4C4C-ABC7-73CB9B0818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52389" y="5999483"/>
                  <a:ext cx="21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B443EDA-EF66-4A7C-B54F-A93D8D5AF442}"/>
                    </a:ext>
                  </a:extLst>
                </p14:cNvPr>
                <p14:cNvContentPartPr/>
                <p14:nvPr/>
              </p14:nvContentPartPr>
              <p14:xfrm>
                <a:off x="4651829" y="5616803"/>
                <a:ext cx="61920" cy="4676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B443EDA-EF66-4A7C-B54F-A93D8D5AF4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3189" y="5607803"/>
                  <a:ext cx="79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261B682-57C7-417C-B7A7-0E254BA4D00C}"/>
                    </a:ext>
                  </a:extLst>
                </p14:cNvPr>
                <p14:cNvContentPartPr/>
                <p14:nvPr/>
              </p14:nvContentPartPr>
              <p14:xfrm>
                <a:off x="4843349" y="5614643"/>
                <a:ext cx="254160" cy="2685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261B682-57C7-417C-B7A7-0E254BA4D0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34349" y="5606003"/>
                  <a:ext cx="271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0C18393-6B2F-443C-8D2C-B13DB5AD28E8}"/>
                    </a:ext>
                  </a:extLst>
                </p14:cNvPr>
                <p14:cNvContentPartPr/>
                <p14:nvPr/>
              </p14:nvContentPartPr>
              <p14:xfrm>
                <a:off x="4933349" y="5697083"/>
                <a:ext cx="162720" cy="10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0C18393-6B2F-443C-8D2C-B13DB5AD28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4709" y="5688083"/>
                  <a:ext cx="180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9266394-52B2-468E-9459-42CD468774DD}"/>
                    </a:ext>
                  </a:extLst>
                </p14:cNvPr>
                <p14:cNvContentPartPr/>
                <p14:nvPr/>
              </p14:nvContentPartPr>
              <p14:xfrm>
                <a:off x="4762709" y="5889323"/>
                <a:ext cx="336240" cy="29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9266394-52B2-468E-9459-42CD468774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53709" y="5880323"/>
                  <a:ext cx="35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F3D9BA4-1C2B-45ED-9D70-FDD0D7786830}"/>
                    </a:ext>
                  </a:extLst>
                </p14:cNvPr>
                <p14:cNvContentPartPr/>
                <p14:nvPr/>
              </p14:nvContentPartPr>
              <p14:xfrm>
                <a:off x="5034149" y="5898323"/>
                <a:ext cx="4320" cy="1314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F3D9BA4-1C2B-45ED-9D70-FDD0D77868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5509" y="5889323"/>
                  <a:ext cx="21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9157C13-ACDC-4C41-A939-9C4348734613}"/>
                    </a:ext>
                  </a:extLst>
                </p14:cNvPr>
                <p14:cNvContentPartPr/>
                <p14:nvPr/>
              </p14:nvContentPartPr>
              <p14:xfrm>
                <a:off x="4866749" y="6038723"/>
                <a:ext cx="327600" cy="1321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9157C13-ACDC-4C41-A939-9C43487346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8109" y="6029723"/>
                  <a:ext cx="345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04DDBBB-6AD7-4EBF-8E97-B9B19B07A24C}"/>
                    </a:ext>
                  </a:extLst>
                </p14:cNvPr>
                <p14:cNvContentPartPr/>
                <p14:nvPr/>
              </p14:nvContentPartPr>
              <p14:xfrm>
                <a:off x="5415749" y="5847923"/>
                <a:ext cx="168840" cy="10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04DDBBB-6AD7-4EBF-8E97-B9B19B07A2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7109" y="5839283"/>
                  <a:ext cx="18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A292D88-4827-4F98-94DA-9B72EB8D1735}"/>
                    </a:ext>
                  </a:extLst>
                </p14:cNvPr>
                <p14:cNvContentPartPr/>
                <p14:nvPr/>
              </p14:nvContentPartPr>
              <p14:xfrm>
                <a:off x="5355629" y="5937923"/>
                <a:ext cx="246960" cy="21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A292D88-4827-4F98-94DA-9B72EB8D17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6629" y="5929283"/>
                  <a:ext cx="2646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EA682CA-AF3B-4C69-B537-CABDD2D9E488}"/>
              </a:ext>
            </a:extLst>
          </p:cNvPr>
          <p:cNvGrpSpPr/>
          <p:nvPr/>
        </p:nvGrpSpPr>
        <p:grpSpPr>
          <a:xfrm>
            <a:off x="5857829" y="5554883"/>
            <a:ext cx="1478160" cy="644760"/>
            <a:chOff x="5857829" y="5554883"/>
            <a:chExt cx="1478160" cy="64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139CD57-879E-4358-95FE-4257BB576E7F}"/>
                    </a:ext>
                  </a:extLst>
                </p14:cNvPr>
                <p14:cNvContentPartPr/>
                <p14:nvPr/>
              </p14:nvContentPartPr>
              <p14:xfrm>
                <a:off x="5857829" y="5697083"/>
                <a:ext cx="284400" cy="3409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139CD57-879E-4358-95FE-4257BB576E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8829" y="5688083"/>
                  <a:ext cx="302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9CA0217-F713-40EE-948D-91CC4E84D956}"/>
                    </a:ext>
                  </a:extLst>
                </p14:cNvPr>
                <p14:cNvContentPartPr/>
                <p14:nvPr/>
              </p14:nvContentPartPr>
              <p14:xfrm>
                <a:off x="6281549" y="5747123"/>
                <a:ext cx="89640" cy="1897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9CA0217-F713-40EE-948D-91CC4E84D9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72549" y="5738483"/>
                  <a:ext cx="107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3B8FDD5-B3F9-421B-9ABF-179DE0A78176}"/>
                    </a:ext>
                  </a:extLst>
                </p14:cNvPr>
                <p14:cNvContentPartPr/>
                <p14:nvPr/>
              </p14:nvContentPartPr>
              <p14:xfrm>
                <a:off x="6562709" y="5554883"/>
                <a:ext cx="168480" cy="213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3B8FDD5-B3F9-421B-9ABF-179DE0A781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3709" y="5546243"/>
                  <a:ext cx="186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0E08906-E9A8-45CD-A48D-DB2682E51346}"/>
                    </a:ext>
                  </a:extLst>
                </p14:cNvPr>
                <p14:cNvContentPartPr/>
                <p14:nvPr/>
              </p14:nvContentPartPr>
              <p14:xfrm>
                <a:off x="6471269" y="5777723"/>
                <a:ext cx="316080" cy="144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0E08906-E9A8-45CD-A48D-DB2682E513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62269" y="5768723"/>
                  <a:ext cx="333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004BF6F-A2E9-4C27-9494-8D90EC32B90A}"/>
                    </a:ext>
                  </a:extLst>
                </p14:cNvPr>
                <p14:cNvContentPartPr/>
                <p14:nvPr/>
              </p14:nvContentPartPr>
              <p14:xfrm>
                <a:off x="6701309" y="5847923"/>
                <a:ext cx="11160" cy="88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004BF6F-A2E9-4C27-9494-8D90EC32B9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92669" y="5838923"/>
                  <a:ext cx="28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776597A-703C-46D3-9FE1-A1C2EEB000D7}"/>
                    </a:ext>
                  </a:extLst>
                </p14:cNvPr>
                <p14:cNvContentPartPr/>
                <p14:nvPr/>
              </p14:nvContentPartPr>
              <p14:xfrm>
                <a:off x="6642629" y="5988323"/>
                <a:ext cx="198360" cy="211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776597A-703C-46D3-9FE1-A1C2EEB000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33629" y="5979683"/>
                  <a:ext cx="216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39B87E1-FC48-492B-9752-E5C5BE4287D9}"/>
                    </a:ext>
                  </a:extLst>
                </p14:cNvPr>
                <p14:cNvContentPartPr/>
                <p14:nvPr/>
              </p14:nvContentPartPr>
              <p14:xfrm>
                <a:off x="6862949" y="5676923"/>
                <a:ext cx="324360" cy="2577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39B87E1-FC48-492B-9752-E5C5BE4287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53949" y="5667923"/>
                  <a:ext cx="342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D584ABC-8CAF-4FA1-90F1-7E6E1D18109D}"/>
                    </a:ext>
                  </a:extLst>
                </p14:cNvPr>
                <p14:cNvContentPartPr/>
                <p14:nvPr/>
              </p14:nvContentPartPr>
              <p14:xfrm>
                <a:off x="7294949" y="5697083"/>
                <a:ext cx="41040" cy="392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D584ABC-8CAF-4FA1-90F1-7E6E1D1810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5949" y="5688083"/>
                  <a:ext cx="586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5771D99-A977-45EA-BFF1-3FA81A395465}"/>
              </a:ext>
            </a:extLst>
          </p:cNvPr>
          <p:cNvGrpSpPr/>
          <p:nvPr/>
        </p:nvGrpSpPr>
        <p:grpSpPr>
          <a:xfrm>
            <a:off x="4381109" y="6330323"/>
            <a:ext cx="2070000" cy="689040"/>
            <a:chOff x="4381109" y="6330323"/>
            <a:chExt cx="207000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1F311AE-EAFD-43A2-8CB9-EDE8609169C3}"/>
                    </a:ext>
                  </a:extLst>
                </p14:cNvPr>
                <p14:cNvContentPartPr/>
                <p14:nvPr/>
              </p14:nvContentPartPr>
              <p14:xfrm>
                <a:off x="4381109" y="6460283"/>
                <a:ext cx="172080" cy="241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1F311AE-EAFD-43A2-8CB9-EDE8609169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2109" y="6451643"/>
                  <a:ext cx="189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13616E9-3860-4F5C-BC60-D7F83A73027C}"/>
                    </a:ext>
                  </a:extLst>
                </p14:cNvPr>
                <p14:cNvContentPartPr/>
                <p14:nvPr/>
              </p14:nvContentPartPr>
              <p14:xfrm>
                <a:off x="4531589" y="6611123"/>
                <a:ext cx="114480" cy="669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13616E9-3860-4F5C-BC60-D7F83A7302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2589" y="6602483"/>
                  <a:ext cx="132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EBD37FE-4604-4989-9C66-8C19E1B1CEBE}"/>
                    </a:ext>
                  </a:extLst>
                </p14:cNvPr>
                <p14:cNvContentPartPr/>
                <p14:nvPr/>
              </p14:nvContentPartPr>
              <p14:xfrm>
                <a:off x="4651829" y="6506723"/>
                <a:ext cx="37440" cy="14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EBD37FE-4604-4989-9C66-8C19E1B1CE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3189" y="6498083"/>
                  <a:ext cx="55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395F19F-CABA-4A5C-97BC-312AC87E5A9B}"/>
                    </a:ext>
                  </a:extLst>
                </p14:cNvPr>
                <p14:cNvContentPartPr/>
                <p14:nvPr/>
              </p14:nvContentPartPr>
              <p14:xfrm>
                <a:off x="4813109" y="6360203"/>
                <a:ext cx="10440" cy="4312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395F19F-CABA-4A5C-97BC-312AC87E5A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4109" y="6351203"/>
                  <a:ext cx="28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19DAC97-9EBC-4BB2-A3D4-81231C2EFE28}"/>
                    </a:ext>
                  </a:extLst>
                </p14:cNvPr>
                <p14:cNvContentPartPr/>
                <p14:nvPr/>
              </p14:nvContentPartPr>
              <p14:xfrm>
                <a:off x="4863149" y="6843683"/>
                <a:ext cx="92880" cy="175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19DAC97-9EBC-4BB2-A3D4-81231C2EFE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4509" y="6834683"/>
                  <a:ext cx="110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5FDDDC5-21FF-40E2-A50B-D503FBC26F8C}"/>
                    </a:ext>
                  </a:extLst>
                </p14:cNvPr>
                <p14:cNvContentPartPr/>
                <p14:nvPr/>
              </p14:nvContentPartPr>
              <p14:xfrm>
                <a:off x="5053949" y="6330323"/>
                <a:ext cx="210240" cy="2822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5FDDDC5-21FF-40E2-A50B-D503FBC26F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45309" y="6321323"/>
                  <a:ext cx="22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51E33C1-AE3C-4467-970C-39ABAE67C42D}"/>
                    </a:ext>
                  </a:extLst>
                </p14:cNvPr>
                <p14:cNvContentPartPr/>
                <p14:nvPr/>
              </p14:nvContentPartPr>
              <p14:xfrm>
                <a:off x="5124509" y="6490523"/>
                <a:ext cx="89640" cy="3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51E33C1-AE3C-4467-970C-39ABAE67C4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15509" y="6481883"/>
                  <a:ext cx="107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01D7BB9-8919-43B6-B953-8F89AA6C99E7}"/>
                    </a:ext>
                  </a:extLst>
                </p14:cNvPr>
                <p14:cNvContentPartPr/>
                <p14:nvPr/>
              </p14:nvContentPartPr>
              <p14:xfrm>
                <a:off x="5104349" y="6581243"/>
                <a:ext cx="135360" cy="410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01D7BB9-8919-43B6-B953-8F89AA6C99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5709" y="6572603"/>
                  <a:ext cx="15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B3A2C6E-53DA-439C-B1E9-4DEABB8ADFA0}"/>
                    </a:ext>
                  </a:extLst>
                </p14:cNvPr>
                <p14:cNvContentPartPr/>
                <p14:nvPr/>
              </p14:nvContentPartPr>
              <p14:xfrm>
                <a:off x="5144669" y="6651443"/>
                <a:ext cx="230400" cy="3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B3A2C6E-53DA-439C-B1E9-4DEABB8ADF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36029" y="6642803"/>
                  <a:ext cx="24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EC5CD180-1B84-4A1E-96D8-5F83D089BB12}"/>
                    </a:ext>
                  </a:extLst>
                </p14:cNvPr>
                <p14:cNvContentPartPr/>
                <p14:nvPr/>
              </p14:nvContentPartPr>
              <p14:xfrm>
                <a:off x="5291189" y="6682043"/>
                <a:ext cx="4320" cy="957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EC5CD180-1B84-4A1E-96D8-5F83D089BB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82549" y="6673043"/>
                  <a:ext cx="21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8BFFAF37-9358-4AE4-8BC3-CD2E6D84DAEF}"/>
                    </a:ext>
                  </a:extLst>
                </p14:cNvPr>
                <p14:cNvContentPartPr/>
                <p14:nvPr/>
              </p14:nvContentPartPr>
              <p14:xfrm>
                <a:off x="5206229" y="6792203"/>
                <a:ext cx="201600" cy="1861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8BFFAF37-9358-4AE4-8BC3-CD2E6D84DA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97589" y="6783203"/>
                  <a:ext cx="219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4AD4581-5D67-4BE9-BBDE-25353562726B}"/>
                    </a:ext>
                  </a:extLst>
                </p14:cNvPr>
                <p14:cNvContentPartPr/>
                <p14:nvPr/>
              </p14:nvContentPartPr>
              <p14:xfrm>
                <a:off x="5646869" y="6571523"/>
                <a:ext cx="147600" cy="3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4AD4581-5D67-4BE9-BBDE-2535356272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38229" y="6562523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E380228-3E21-4516-A415-4D8254920779}"/>
                    </a:ext>
                  </a:extLst>
                </p14:cNvPr>
                <p14:cNvContentPartPr/>
                <p14:nvPr/>
              </p14:nvContentPartPr>
              <p14:xfrm>
                <a:off x="5496029" y="6852323"/>
                <a:ext cx="18720" cy="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E380228-3E21-4516-A415-4D82549207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87389" y="6843683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114EF2A-27B8-4827-915E-79E5BA038D5E}"/>
                    </a:ext>
                  </a:extLst>
                </p14:cNvPr>
                <p14:cNvContentPartPr/>
                <p14:nvPr/>
              </p14:nvContentPartPr>
              <p14:xfrm>
                <a:off x="5646869" y="6782123"/>
                <a:ext cx="292680" cy="320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114EF2A-27B8-4827-915E-79E5BA038D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8229" y="6773483"/>
                  <a:ext cx="310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3DBCE1-D458-4E9F-B1D5-6B7689B3D1F4}"/>
                    </a:ext>
                  </a:extLst>
                </p14:cNvPr>
                <p14:cNvContentPartPr/>
                <p14:nvPr/>
              </p14:nvContentPartPr>
              <p14:xfrm>
                <a:off x="6109469" y="6386123"/>
                <a:ext cx="122760" cy="2066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3DBCE1-D458-4E9F-B1D5-6B7689B3D1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00469" y="6377123"/>
                  <a:ext cx="140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CF98F57-4F78-4E7E-BB8D-EC806410025E}"/>
                    </a:ext>
                  </a:extLst>
                </p14:cNvPr>
                <p14:cNvContentPartPr/>
                <p14:nvPr/>
              </p14:nvContentPartPr>
              <p14:xfrm>
                <a:off x="6219629" y="6490523"/>
                <a:ext cx="201600" cy="68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CF98F57-4F78-4E7E-BB8D-EC80641002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0629" y="6481883"/>
                  <a:ext cx="219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CAF5121-562F-4EBD-8F57-05E4C22CDB6A}"/>
                    </a:ext>
                  </a:extLst>
                </p14:cNvPr>
                <p14:cNvContentPartPr/>
                <p14:nvPr/>
              </p14:nvContentPartPr>
              <p14:xfrm>
                <a:off x="6270029" y="6569723"/>
                <a:ext cx="123480" cy="1224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CAF5121-562F-4EBD-8F57-05E4C22CDB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1029" y="6560723"/>
                  <a:ext cx="141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CA6BB11D-BDC2-4BCD-9282-B20CF210D3CC}"/>
                    </a:ext>
                  </a:extLst>
                </p14:cNvPr>
                <p14:cNvContentPartPr/>
                <p14:nvPr/>
              </p14:nvContentPartPr>
              <p14:xfrm>
                <a:off x="6450749" y="6440843"/>
                <a:ext cx="360" cy="1803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CA6BB11D-BDC2-4BCD-9282-B20CF210D3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42109" y="6431843"/>
                  <a:ext cx="1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04F331B-667B-429D-A446-5CDEFE8BA109}"/>
                    </a:ext>
                  </a:extLst>
                </p14:cNvPr>
                <p14:cNvContentPartPr/>
                <p14:nvPr/>
              </p14:nvContentPartPr>
              <p14:xfrm>
                <a:off x="6327989" y="6661523"/>
                <a:ext cx="104040" cy="1710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04F331B-667B-429D-A446-5CDEFE8BA1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18989" y="6652883"/>
                  <a:ext cx="121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FE9B41A-023F-4D99-BC1B-628F138ED6AC}"/>
              </a:ext>
            </a:extLst>
          </p:cNvPr>
          <p:cNvGrpSpPr/>
          <p:nvPr/>
        </p:nvGrpSpPr>
        <p:grpSpPr>
          <a:xfrm>
            <a:off x="6742349" y="6410603"/>
            <a:ext cx="514440" cy="448200"/>
            <a:chOff x="6742349" y="6410603"/>
            <a:chExt cx="51444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B6BFAF6-79E3-4DA3-A729-8481C0B27A54}"/>
                    </a:ext>
                  </a:extLst>
                </p14:cNvPr>
                <p14:cNvContentPartPr/>
                <p14:nvPr/>
              </p14:nvContentPartPr>
              <p14:xfrm>
                <a:off x="6742349" y="6440483"/>
                <a:ext cx="154800" cy="2131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B6BFAF6-79E3-4DA3-A729-8481C0B27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33349" y="6431843"/>
                  <a:ext cx="17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C3C7768-C30B-4B13-9DF3-D2F7B0964FC0}"/>
                    </a:ext>
                  </a:extLst>
                </p14:cNvPr>
                <p14:cNvContentPartPr/>
                <p14:nvPr/>
              </p14:nvContentPartPr>
              <p14:xfrm>
                <a:off x="6923069" y="6611123"/>
                <a:ext cx="102240" cy="640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C3C7768-C30B-4B13-9DF3-D2F7B0964F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14429" y="6602483"/>
                  <a:ext cx="11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26152DE-ACDE-4DED-8933-D98ADC913E6C}"/>
                    </a:ext>
                  </a:extLst>
                </p14:cNvPr>
                <p14:cNvContentPartPr/>
                <p14:nvPr/>
              </p14:nvContentPartPr>
              <p14:xfrm>
                <a:off x="7043669" y="6593123"/>
                <a:ext cx="49680" cy="18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26152DE-ACDE-4DED-8933-D98ADC913E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5029" y="6584483"/>
                  <a:ext cx="6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FC862DF-E6EE-4167-B069-2243FF51B8C4}"/>
                    </a:ext>
                  </a:extLst>
                </p14:cNvPr>
                <p14:cNvContentPartPr/>
                <p14:nvPr/>
              </p14:nvContentPartPr>
              <p14:xfrm>
                <a:off x="7184069" y="6410603"/>
                <a:ext cx="31680" cy="2710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FC862DF-E6EE-4167-B069-2243FF51B8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75429" y="6401603"/>
                  <a:ext cx="49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7A35B4E1-DC00-46C3-8199-0FF1DF6343A1}"/>
                    </a:ext>
                  </a:extLst>
                </p14:cNvPr>
                <p14:cNvContentPartPr/>
                <p14:nvPr/>
              </p14:nvContentPartPr>
              <p14:xfrm>
                <a:off x="7094069" y="6751883"/>
                <a:ext cx="162720" cy="1069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7A35B4E1-DC00-46C3-8199-0FF1DF6343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85069" y="6742883"/>
                  <a:ext cx="180360" cy="124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641" y="1146180"/>
            <a:ext cx="5305723" cy="5090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2176" y="6642875"/>
            <a:ext cx="5077320" cy="23921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34</a:t>
            </a:fld>
            <a:endParaRPr spc="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818" y="914400"/>
            <a:ext cx="5696156" cy="2838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866" y="4183805"/>
            <a:ext cx="5375986" cy="1766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644512"/>
            <a:ext cx="32067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35" dirty="0">
                <a:latin typeface="휴먼아미체"/>
                <a:cs typeface="휴먼아미체"/>
              </a:rPr>
              <a:t>문제점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-180" dirty="0">
                <a:latin typeface="Tahoma"/>
                <a:cs typeface="Tahoma"/>
              </a:rPr>
              <a:t>1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: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층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레이어</a:t>
            </a:r>
            <a:r>
              <a:rPr sz="1200" spc="254" dirty="0">
                <a:latin typeface="Tahoma"/>
                <a:cs typeface="Tahoma"/>
              </a:rPr>
              <a:t>)</a:t>
            </a:r>
            <a:r>
              <a:rPr sz="1350" spc="254" dirty="0">
                <a:latin typeface="휴먼아미체"/>
                <a:cs typeface="휴먼아미체"/>
              </a:rPr>
              <a:t>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학습이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안됨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35</a:t>
            </a:fld>
            <a:endParaRPr spc="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71" y="940880"/>
            <a:ext cx="5628702" cy="31158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349" y="4333875"/>
            <a:ext cx="5486625" cy="34979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8298967"/>
            <a:ext cx="3141980" cy="12446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350" spc="385" dirty="0">
                <a:latin typeface="휴먼아미체"/>
                <a:cs typeface="휴먼아미체"/>
              </a:rPr>
              <a:t>인풋의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가중치가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사라짐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200" dirty="0">
                <a:latin typeface="Tahoma"/>
                <a:cs typeface="Tahoma"/>
              </a:rPr>
              <a:t>Gradient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가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소실되지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않는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새로운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활성함수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사용</a:t>
            </a:r>
            <a:endParaRPr sz="135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409" dirty="0">
                <a:latin typeface="휴먼아미체"/>
                <a:cs typeface="휴먼아미체"/>
              </a:rPr>
              <a:t>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25" dirty="0">
                <a:latin typeface="휴먼아미체"/>
                <a:cs typeface="휴먼아미체"/>
              </a:rPr>
              <a:t>많을수록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과적합이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발생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36</a:t>
            </a:fld>
            <a:endParaRPr spc="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20750"/>
            <a:ext cx="2263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Drop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Augmentation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90800"/>
            <a:ext cx="5743574" cy="761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581400"/>
            <a:ext cx="4974843" cy="1600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410200"/>
            <a:ext cx="5743574" cy="3609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37</a:t>
            </a:fld>
            <a:endParaRPr spc="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819" y="956801"/>
            <a:ext cx="5633284" cy="12466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774" y="2457450"/>
            <a:ext cx="5076824" cy="4057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199" y="6743700"/>
            <a:ext cx="4371974" cy="1838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38</a:t>
            </a:fld>
            <a:endParaRPr spc="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851" y="1119716"/>
            <a:ext cx="5286699" cy="34903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194" y="4993380"/>
            <a:ext cx="5330037" cy="29045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39</a:t>
            </a:fld>
            <a:endParaRPr spc="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A31BDD5-7C39-4AD7-BAF9-7163B91337B1}"/>
                  </a:ext>
                </a:extLst>
              </p14:cNvPr>
              <p14:cNvContentPartPr/>
              <p14:nvPr/>
            </p14:nvContentPartPr>
            <p14:xfrm>
              <a:off x="994589" y="4882403"/>
              <a:ext cx="1095480" cy="4741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A31BDD5-7C39-4AD7-BAF9-7163B9133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949" y="4873763"/>
                <a:ext cx="1113120" cy="49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4AA510-3C66-41AC-B9AE-88955758C7FD}"/>
              </a:ext>
            </a:extLst>
          </p:cNvPr>
          <p:cNvGrpSpPr/>
          <p:nvPr/>
        </p:nvGrpSpPr>
        <p:grpSpPr>
          <a:xfrm>
            <a:off x="1645829" y="5336363"/>
            <a:ext cx="1933920" cy="2150280"/>
            <a:chOff x="1645829" y="5336363"/>
            <a:chExt cx="1933920" cy="21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F1B943A-DA8D-40F4-808B-966AAB4BF40F}"/>
                    </a:ext>
                  </a:extLst>
                </p14:cNvPr>
                <p14:cNvContentPartPr/>
                <p14:nvPr/>
              </p14:nvContentPartPr>
              <p14:xfrm>
                <a:off x="1645829" y="5336363"/>
                <a:ext cx="1642320" cy="2150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F1B943A-DA8D-40F4-808B-966AAB4BF4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7189" y="5327723"/>
                  <a:ext cx="1659960" cy="21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A4E6AE4-0764-4FAF-BD77-3BB9C1D27CE3}"/>
                    </a:ext>
                  </a:extLst>
                </p14:cNvPr>
                <p14:cNvContentPartPr/>
                <p14:nvPr/>
              </p14:nvContentPartPr>
              <p14:xfrm>
                <a:off x="3144869" y="7133843"/>
                <a:ext cx="353520" cy="210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A4E6AE4-0764-4FAF-BD77-3BB9C1D27C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5869" y="7125203"/>
                  <a:ext cx="371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930E4F-298F-4D97-8EBE-5D5B2C1F198D}"/>
                    </a:ext>
                  </a:extLst>
                </p14:cNvPr>
                <p14:cNvContentPartPr/>
                <p14:nvPr/>
              </p14:nvContentPartPr>
              <p14:xfrm>
                <a:off x="3496589" y="7234643"/>
                <a:ext cx="41400" cy="78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930E4F-298F-4D97-8EBE-5D5B2C1F19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87589" y="7225643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63383DB-D055-4AB5-9B17-3318274A94D1}"/>
                    </a:ext>
                  </a:extLst>
                </p14:cNvPr>
                <p14:cNvContentPartPr/>
                <p14:nvPr/>
              </p14:nvContentPartPr>
              <p14:xfrm>
                <a:off x="3446189" y="7164443"/>
                <a:ext cx="133560" cy="165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63383DB-D055-4AB5-9B17-3318274A94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7189" y="7155443"/>
                  <a:ext cx="151200" cy="18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725" y="1228725"/>
            <a:ext cx="3657599" cy="2390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4735" y="5834945"/>
            <a:ext cx="3574801" cy="30077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433" y="1021781"/>
            <a:ext cx="5392524" cy="18206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675379"/>
            <a:ext cx="5325110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</a:t>
            </a:r>
            <a:r>
              <a:rPr sz="1200" dirty="0">
                <a:latin typeface="Tahoma"/>
                <a:cs typeface="Tahoma"/>
                <a:hlinkClick r:id="rId3"/>
              </a:rPr>
              <a:t>p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s://stackoverflow.com/questions/71309358/what-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is-</a:t>
            </a:r>
            <a:r>
              <a:rPr sz="1200" u="sng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the-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best-</a:t>
            </a:r>
            <a:r>
              <a:rPr sz="1200" u="sng" spc="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way-</a:t>
            </a:r>
            <a:r>
              <a:rPr sz="1200" u="sng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to-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im</a:t>
            </a:r>
            <a:r>
              <a:rPr sz="1200" dirty="0">
                <a:latin typeface="Tahoma"/>
                <a:cs typeface="Tahoma"/>
                <a:hlinkClick r:id="rId3"/>
              </a:rPr>
              <a:t>p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lement-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1d-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convolution-in-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python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latin typeface="Tahoma"/>
                <a:cs typeface="Tahoma"/>
              </a:rPr>
              <a:t>Early</a:t>
            </a:r>
            <a:r>
              <a:rPr sz="1200" spc="1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Stopping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350" spc="365" dirty="0">
                <a:latin typeface="휴먼아미체"/>
                <a:cs typeface="휴먼아미체"/>
              </a:rPr>
              <a:t>학습과정을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모니터링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하여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조기에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학습을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종료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(Overfitting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350" spc="165" dirty="0">
                <a:latin typeface="휴먼아미체"/>
                <a:cs typeface="휴먼아미체"/>
              </a:rPr>
              <a:t>방지</a:t>
            </a:r>
            <a:r>
              <a:rPr sz="1200" spc="165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917" y="5201357"/>
            <a:ext cx="5434780" cy="25103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40</a:t>
            </a:fld>
            <a:endParaRPr spc="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34509"/>
            <a:ext cx="5743574" cy="5523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686550"/>
            <a:ext cx="5743574" cy="3095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41</a:t>
            </a:fld>
            <a:endParaRPr spc="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162" y="8091473"/>
            <a:ext cx="5734050" cy="1152525"/>
          </a:xfrm>
          <a:custGeom>
            <a:avLst/>
            <a:gdLst/>
            <a:ahLst/>
            <a:cxnLst/>
            <a:rect l="l" t="t" r="r" b="b"/>
            <a:pathLst>
              <a:path w="5734050" h="1152525">
                <a:moveTo>
                  <a:pt x="0" y="1128712"/>
                </a:moveTo>
                <a:lnTo>
                  <a:pt x="0" y="23812"/>
                </a:lnTo>
                <a:lnTo>
                  <a:pt x="0" y="20650"/>
                </a:lnTo>
                <a:lnTo>
                  <a:pt x="604" y="17564"/>
                </a:lnTo>
                <a:lnTo>
                  <a:pt x="1812" y="14620"/>
                </a:lnTo>
                <a:lnTo>
                  <a:pt x="3021" y="11687"/>
                </a:lnTo>
                <a:lnTo>
                  <a:pt x="4741" y="9115"/>
                </a:lnTo>
                <a:lnTo>
                  <a:pt x="6974" y="6924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5710237" y="0"/>
                </a:lnTo>
                <a:lnTo>
                  <a:pt x="5713394" y="0"/>
                </a:lnTo>
                <a:lnTo>
                  <a:pt x="5716432" y="600"/>
                </a:lnTo>
                <a:lnTo>
                  <a:pt x="5719349" y="1790"/>
                </a:lnTo>
                <a:lnTo>
                  <a:pt x="5722267" y="2981"/>
                </a:lnTo>
                <a:lnTo>
                  <a:pt x="5724842" y="4686"/>
                </a:lnTo>
                <a:lnTo>
                  <a:pt x="5727074" y="6924"/>
                </a:lnTo>
                <a:lnTo>
                  <a:pt x="5729307" y="9115"/>
                </a:lnTo>
                <a:lnTo>
                  <a:pt x="5734049" y="23812"/>
                </a:lnTo>
                <a:lnTo>
                  <a:pt x="5734049" y="1128712"/>
                </a:lnTo>
                <a:lnTo>
                  <a:pt x="5719349" y="1150629"/>
                </a:lnTo>
                <a:lnTo>
                  <a:pt x="5716432" y="1151858"/>
                </a:lnTo>
                <a:lnTo>
                  <a:pt x="5713394" y="1152486"/>
                </a:lnTo>
                <a:lnTo>
                  <a:pt x="5710237" y="1152524"/>
                </a:lnTo>
                <a:lnTo>
                  <a:pt x="23812" y="1152524"/>
                </a:lnTo>
                <a:lnTo>
                  <a:pt x="20654" y="1152486"/>
                </a:lnTo>
                <a:lnTo>
                  <a:pt x="17617" y="1151858"/>
                </a:lnTo>
                <a:lnTo>
                  <a:pt x="14699" y="1150629"/>
                </a:lnTo>
                <a:lnTo>
                  <a:pt x="11782" y="1149476"/>
                </a:lnTo>
                <a:lnTo>
                  <a:pt x="0" y="1131836"/>
                </a:lnTo>
                <a:lnTo>
                  <a:pt x="0" y="1128712"/>
                </a:lnTo>
                <a:close/>
              </a:path>
            </a:pathLst>
          </a:custGeom>
          <a:ln w="9524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181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324100"/>
            <a:ext cx="5743574" cy="1247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999" y="3800475"/>
            <a:ext cx="4524374" cy="1371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5400675"/>
            <a:ext cx="5743574" cy="1733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9825" y="8285479"/>
            <a:ext cx="52146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</a:t>
            </a:r>
            <a:r>
              <a:rPr sz="1200" spc="35" dirty="0">
                <a:latin typeface="Tahoma"/>
                <a:cs typeface="Tahoma"/>
                <a:hlinkClick r:id="rId6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s://s3-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us-west-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2.amazonaws.com/secure.notion-</a:t>
            </a:r>
            <a:r>
              <a:rPr sz="1200" u="sng" spc="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static.com/d5dbc1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5f-</a:t>
            </a:r>
            <a:r>
              <a:rPr sz="1200" u="sng" spc="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6e4b-466d-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987a-</a:t>
            </a:r>
            <a:r>
              <a:rPr sz="1200" u="sng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8a3e591cacfc/KakaoTalk_20230417_064005934.m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90" dirty="0">
                <a:latin typeface="Tahoma"/>
                <a:cs typeface="Tahoma"/>
                <a:hlinkClick r:id="rId6"/>
              </a:rPr>
              <a:t>p</a:t>
            </a:r>
            <a:r>
              <a:rPr sz="1200" u="sng" spc="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42</a:t>
            </a:fld>
            <a:endParaRPr spc="25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135723C-3A39-4FD0-A2F2-7BDA203249DB}"/>
              </a:ext>
            </a:extLst>
          </p:cNvPr>
          <p:cNvGrpSpPr/>
          <p:nvPr/>
        </p:nvGrpSpPr>
        <p:grpSpPr>
          <a:xfrm>
            <a:off x="4632029" y="170723"/>
            <a:ext cx="1523160" cy="653760"/>
            <a:chOff x="4632029" y="170723"/>
            <a:chExt cx="152316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43F4A02-538E-4956-B5F0-BBF0622AF8AD}"/>
                    </a:ext>
                  </a:extLst>
                </p14:cNvPr>
                <p14:cNvContentPartPr/>
                <p14:nvPr/>
              </p14:nvContentPartPr>
              <p14:xfrm>
                <a:off x="4873229" y="170723"/>
                <a:ext cx="360" cy="201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43F4A02-538E-4956-B5F0-BBF0622AF8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64229" y="161723"/>
                  <a:ext cx="1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9C8FADF-915F-4696-B682-CA0FB7CD3A7D}"/>
                    </a:ext>
                  </a:extLst>
                </p14:cNvPr>
                <p14:cNvContentPartPr/>
                <p14:nvPr/>
              </p14:nvContentPartPr>
              <p14:xfrm>
                <a:off x="4632029" y="401483"/>
                <a:ext cx="312120" cy="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9C8FADF-915F-4696-B682-CA0FB7CD3A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23389" y="392483"/>
                  <a:ext cx="329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313EE6-4636-490E-B855-AE18FF212492}"/>
                    </a:ext>
                  </a:extLst>
                </p14:cNvPr>
                <p14:cNvContentPartPr/>
                <p14:nvPr/>
              </p14:nvContentPartPr>
              <p14:xfrm>
                <a:off x="4781429" y="492203"/>
                <a:ext cx="93600" cy="113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313EE6-4636-490E-B855-AE18FF2124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2429" y="483203"/>
                  <a:ext cx="111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9C4D9AB-FEF8-4AD5-949E-F284DA7BE8FE}"/>
                    </a:ext>
                  </a:extLst>
                </p14:cNvPr>
                <p14:cNvContentPartPr/>
                <p14:nvPr/>
              </p14:nvContentPartPr>
              <p14:xfrm>
                <a:off x="5084549" y="321203"/>
                <a:ext cx="360" cy="352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9C4D9AB-FEF8-4AD5-949E-F284DA7BE8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75549" y="312203"/>
                  <a:ext cx="18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C5DD571-BFD4-40AC-85D0-596B00F32E4E}"/>
                    </a:ext>
                  </a:extLst>
                </p14:cNvPr>
                <p14:cNvContentPartPr/>
                <p14:nvPr/>
              </p14:nvContentPartPr>
              <p14:xfrm>
                <a:off x="5074109" y="517043"/>
                <a:ext cx="132840" cy="25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C5DD571-BFD4-40AC-85D0-596B00F32E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65109" y="508043"/>
                  <a:ext cx="150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BD9D2EC-045B-4065-9F59-C9D3C434C82F}"/>
                    </a:ext>
                  </a:extLst>
                </p14:cNvPr>
                <p14:cNvContentPartPr/>
                <p14:nvPr/>
              </p14:nvContentPartPr>
              <p14:xfrm>
                <a:off x="4953509" y="656003"/>
                <a:ext cx="102600" cy="168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BD9D2EC-045B-4065-9F59-C9D3C434C8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44509" y="647363"/>
                  <a:ext cx="120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A567CF4-FB9C-436C-B552-9BC09F969F4D}"/>
                    </a:ext>
                  </a:extLst>
                </p14:cNvPr>
                <p14:cNvContentPartPr/>
                <p14:nvPr/>
              </p14:nvContentPartPr>
              <p14:xfrm>
                <a:off x="5354549" y="260723"/>
                <a:ext cx="172080" cy="202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A567CF4-FB9C-436C-B552-9BC09F969F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45909" y="252083"/>
                  <a:ext cx="189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71ADA43-D308-4F84-BE61-47D45DA50F95}"/>
                    </a:ext>
                  </a:extLst>
                </p14:cNvPr>
                <p14:cNvContentPartPr/>
                <p14:nvPr/>
              </p14:nvContentPartPr>
              <p14:xfrm>
                <a:off x="5385869" y="411923"/>
                <a:ext cx="154440" cy="77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71ADA43-D308-4F84-BE61-47D45DA50F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77229" y="402923"/>
                  <a:ext cx="172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6EA5806-B1DE-4245-80DF-7A1A126091AB}"/>
                    </a:ext>
                  </a:extLst>
                </p14:cNvPr>
                <p14:cNvContentPartPr/>
                <p14:nvPr/>
              </p14:nvContentPartPr>
              <p14:xfrm>
                <a:off x="5409989" y="532523"/>
                <a:ext cx="206640" cy="30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6EA5806-B1DE-4245-80DF-7A1A126091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01349" y="523523"/>
                  <a:ext cx="224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54E5BF3-F161-4C6E-9D70-13C83BBABC2D}"/>
                    </a:ext>
                  </a:extLst>
                </p14:cNvPr>
                <p14:cNvContentPartPr/>
                <p14:nvPr/>
              </p14:nvContentPartPr>
              <p14:xfrm>
                <a:off x="5565869" y="562403"/>
                <a:ext cx="21240" cy="210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54E5BF3-F161-4C6E-9D70-13C83BBABC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57229" y="553403"/>
                  <a:ext cx="38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5D557FF-014B-4A16-A2C8-217CA2FF06EC}"/>
                    </a:ext>
                  </a:extLst>
                </p14:cNvPr>
                <p14:cNvContentPartPr/>
                <p14:nvPr/>
              </p14:nvContentPartPr>
              <p14:xfrm>
                <a:off x="5847749" y="290963"/>
                <a:ext cx="212760" cy="129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5D557FF-014B-4A16-A2C8-217CA2FF06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39109" y="282323"/>
                  <a:ext cx="230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BD15BA1-1D20-45BF-97DC-A6D43CE70580}"/>
                    </a:ext>
                  </a:extLst>
                </p14:cNvPr>
                <p14:cNvContentPartPr/>
                <p14:nvPr/>
              </p14:nvContentPartPr>
              <p14:xfrm>
                <a:off x="5967989" y="421643"/>
                <a:ext cx="10800" cy="68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BD15BA1-1D20-45BF-97DC-A6D43CE705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59349" y="413003"/>
                  <a:ext cx="28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89DF6FB-BCC1-4A13-93B6-ED6A56B9DCBB}"/>
                    </a:ext>
                  </a:extLst>
                </p14:cNvPr>
                <p14:cNvContentPartPr/>
                <p14:nvPr/>
              </p14:nvContentPartPr>
              <p14:xfrm>
                <a:off x="5777549" y="501203"/>
                <a:ext cx="333720" cy="31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89DF6FB-BCC1-4A13-93B6-ED6A56B9DC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68909" y="492203"/>
                  <a:ext cx="351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16D3F90-7782-407B-ADA4-C7117CF6F8DF}"/>
                    </a:ext>
                  </a:extLst>
                </p14:cNvPr>
                <p14:cNvContentPartPr/>
                <p14:nvPr/>
              </p14:nvContentPartPr>
              <p14:xfrm>
                <a:off x="5888069" y="572123"/>
                <a:ext cx="267120" cy="224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16D3F90-7782-407B-ADA4-C7117CF6F8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79429" y="563483"/>
                  <a:ext cx="284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7D9C6F6-F017-4AEB-AD64-05A7352B0258}"/>
                    </a:ext>
                  </a:extLst>
                </p14:cNvPr>
                <p14:cNvContentPartPr/>
                <p14:nvPr/>
              </p14:nvContentPartPr>
              <p14:xfrm>
                <a:off x="5898149" y="653123"/>
                <a:ext cx="230400" cy="10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7D9C6F6-F017-4AEB-AD64-05A7352B02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9509" y="644123"/>
                  <a:ext cx="24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D86D4EF-9C28-4368-B725-EE413C97A984}"/>
                    </a:ext>
                  </a:extLst>
                </p14:cNvPr>
                <p14:cNvContentPartPr/>
                <p14:nvPr/>
              </p14:nvContentPartPr>
              <p14:xfrm>
                <a:off x="6138989" y="552323"/>
                <a:ext cx="10800" cy="140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D86D4EF-9C28-4368-B725-EE413C97A9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29989" y="543323"/>
                  <a:ext cx="28440" cy="15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219185"/>
            <a:ext cx="5743575" cy="1905000"/>
          </a:xfrm>
          <a:custGeom>
            <a:avLst/>
            <a:gdLst/>
            <a:ahLst/>
            <a:cxnLst/>
            <a:rect l="l" t="t" r="r" b="b"/>
            <a:pathLst>
              <a:path w="5743575" h="1905000">
                <a:moveTo>
                  <a:pt x="5718788" y="1904999"/>
                </a:moveTo>
                <a:lnTo>
                  <a:pt x="24785" y="1904999"/>
                </a:lnTo>
                <a:lnTo>
                  <a:pt x="21140" y="1904256"/>
                </a:lnTo>
                <a:lnTo>
                  <a:pt x="0" y="1880215"/>
                </a:lnTo>
                <a:lnTo>
                  <a:pt x="0" y="1876424"/>
                </a:lnTo>
                <a:lnTo>
                  <a:pt x="0" y="24784"/>
                </a:lnTo>
                <a:lnTo>
                  <a:pt x="24785" y="0"/>
                </a:lnTo>
                <a:lnTo>
                  <a:pt x="5718788" y="0"/>
                </a:lnTo>
                <a:lnTo>
                  <a:pt x="5743573" y="24784"/>
                </a:lnTo>
                <a:lnTo>
                  <a:pt x="5743573" y="1880215"/>
                </a:lnTo>
                <a:lnTo>
                  <a:pt x="5722433" y="1904256"/>
                </a:lnTo>
                <a:lnTo>
                  <a:pt x="5718788" y="1904999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4100" y="1358900"/>
            <a:ext cx="386651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 numpy as </a:t>
            </a:r>
            <a:r>
              <a:rPr sz="1200" spc="-25" dirty="0">
                <a:latin typeface="Courier New"/>
                <a:cs typeface="Courier New"/>
              </a:rPr>
              <a:t>np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ary1 = np.array([1, 1, 2, 2, </a:t>
            </a:r>
            <a:r>
              <a:rPr sz="1200" spc="-25" dirty="0">
                <a:latin typeface="Courier New"/>
                <a:cs typeface="Courier New"/>
              </a:rPr>
              <a:t>1])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Courier New"/>
                <a:cs typeface="Courier New"/>
              </a:rPr>
              <a:t>ary2 = np.array([1, 1, 1, </a:t>
            </a:r>
            <a:r>
              <a:rPr sz="1200" spc="-25" dirty="0">
                <a:latin typeface="Courier New"/>
                <a:cs typeface="Courier New"/>
              </a:rPr>
              <a:t>3])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Courier New"/>
                <a:cs typeface="Courier New"/>
              </a:rPr>
              <a:t>conv_ary = np.convolve(ary2, ary1, </a:t>
            </a:r>
            <a:r>
              <a:rPr sz="1200" spc="-10" dirty="0">
                <a:latin typeface="Courier New"/>
                <a:cs typeface="Courier New"/>
              </a:rPr>
              <a:t>'full')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conv_ary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352800"/>
            <a:ext cx="5743574" cy="3238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43</a:t>
            </a:fld>
            <a:endParaRPr spc="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724" y="923925"/>
            <a:ext cx="5219699" cy="3705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301" y="5085281"/>
            <a:ext cx="5431623" cy="28056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44</a:t>
            </a:fld>
            <a:endParaRPr spc="25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0E00EF-EB24-48C8-AACE-2E401B9F2183}"/>
              </a:ext>
            </a:extLst>
          </p:cNvPr>
          <p:cNvGrpSpPr/>
          <p:nvPr/>
        </p:nvGrpSpPr>
        <p:grpSpPr>
          <a:xfrm>
            <a:off x="3255389" y="541523"/>
            <a:ext cx="693720" cy="540360"/>
            <a:chOff x="3255389" y="541523"/>
            <a:chExt cx="69372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B4AEB07-07A3-4EF3-8F69-89DB70845A49}"/>
                    </a:ext>
                  </a:extLst>
                </p14:cNvPr>
                <p14:cNvContentPartPr/>
                <p14:nvPr/>
              </p14:nvContentPartPr>
              <p14:xfrm>
                <a:off x="3255389" y="571043"/>
                <a:ext cx="199440" cy="134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B4AEB07-07A3-4EF3-8F69-89DB70845A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6389" y="562403"/>
                  <a:ext cx="21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561B186-3F7B-41C8-8DD7-7B7D4C28AE6E}"/>
                    </a:ext>
                  </a:extLst>
                </p14:cNvPr>
                <p14:cNvContentPartPr/>
                <p14:nvPr/>
              </p14:nvContentPartPr>
              <p14:xfrm>
                <a:off x="3386069" y="632243"/>
                <a:ext cx="225360" cy="121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561B186-3F7B-41C8-8DD7-7B7D4C28AE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77069" y="623243"/>
                  <a:ext cx="243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914DA41-66A2-4593-AFCC-94EB060CFFB2}"/>
                    </a:ext>
                  </a:extLst>
                </p14:cNvPr>
                <p14:cNvContentPartPr/>
                <p14:nvPr/>
              </p14:nvContentPartPr>
              <p14:xfrm>
                <a:off x="3473909" y="723323"/>
                <a:ext cx="32760" cy="77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914DA41-66A2-4593-AFCC-94EB060CFF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5269" y="714323"/>
                  <a:ext cx="50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5A56CD3-4FA5-402A-82FD-CEECD27658CC}"/>
                    </a:ext>
                  </a:extLst>
                </p14:cNvPr>
                <p14:cNvContentPartPr/>
                <p14:nvPr/>
              </p14:nvContentPartPr>
              <p14:xfrm>
                <a:off x="3325589" y="802883"/>
                <a:ext cx="330840" cy="41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5A56CD3-4FA5-402A-82FD-CEECD27658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6949" y="794243"/>
                  <a:ext cx="348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B52E94E-5BB4-4639-B2AF-E6222412A730}"/>
                    </a:ext>
                  </a:extLst>
                </p14:cNvPr>
                <p14:cNvContentPartPr/>
                <p14:nvPr/>
              </p14:nvContentPartPr>
              <p14:xfrm>
                <a:off x="3443309" y="893963"/>
                <a:ext cx="145800" cy="173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B52E94E-5BB4-4639-B2AF-E6222412A7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4669" y="885323"/>
                  <a:ext cx="16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9D00BC7-5F22-4214-AD26-F4BA94C39D5E}"/>
                    </a:ext>
                  </a:extLst>
                </p14:cNvPr>
                <p14:cNvContentPartPr/>
                <p14:nvPr/>
              </p14:nvContentPartPr>
              <p14:xfrm>
                <a:off x="3723749" y="541523"/>
                <a:ext cx="225360" cy="151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9D00BC7-5F22-4214-AD26-F4BA94C39D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15109" y="532883"/>
                  <a:ext cx="243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77704D6-2785-4117-AEA4-F2ED0B311A6E}"/>
                    </a:ext>
                  </a:extLst>
                </p14:cNvPr>
                <p14:cNvContentPartPr/>
                <p14:nvPr/>
              </p14:nvContentPartPr>
              <p14:xfrm>
                <a:off x="3727709" y="735203"/>
                <a:ext cx="202680" cy="8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77704D6-2785-4117-AEA4-F2ED0B311A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18709" y="726563"/>
                  <a:ext cx="220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40BA4BB-AA4F-4A56-A934-07833F197CCE}"/>
                    </a:ext>
                  </a:extLst>
                </p14:cNvPr>
                <p14:cNvContentPartPr/>
                <p14:nvPr/>
              </p14:nvContentPartPr>
              <p14:xfrm>
                <a:off x="3701429" y="863003"/>
                <a:ext cx="243360" cy="218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40BA4BB-AA4F-4A56-A934-07833F197C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92789" y="854363"/>
                  <a:ext cx="2610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F04008-BE4B-475E-8099-1E29156BA702}"/>
              </a:ext>
            </a:extLst>
          </p:cNvPr>
          <p:cNvGrpSpPr/>
          <p:nvPr/>
        </p:nvGrpSpPr>
        <p:grpSpPr>
          <a:xfrm>
            <a:off x="4590989" y="441803"/>
            <a:ext cx="1460160" cy="684000"/>
            <a:chOff x="4590989" y="441803"/>
            <a:chExt cx="146016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26F5301-2524-432D-A9EB-7AF4318440E4}"/>
                    </a:ext>
                  </a:extLst>
                </p14:cNvPr>
                <p14:cNvContentPartPr/>
                <p14:nvPr/>
              </p14:nvContentPartPr>
              <p14:xfrm>
                <a:off x="4590989" y="622523"/>
                <a:ext cx="11520" cy="362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26F5301-2524-432D-A9EB-7AF4318440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81989" y="613883"/>
                  <a:ext cx="291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D386CBA-35CB-448C-8BAC-B9C7FE75250C}"/>
                    </a:ext>
                  </a:extLst>
                </p14:cNvPr>
                <p14:cNvContentPartPr/>
                <p14:nvPr/>
              </p14:nvContentPartPr>
              <p14:xfrm>
                <a:off x="4682429" y="612443"/>
                <a:ext cx="121680" cy="165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D386CBA-35CB-448C-8BAC-B9C7FE7525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3429" y="603803"/>
                  <a:ext cx="139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9494B12-B413-4396-A65F-7B503127593A}"/>
                    </a:ext>
                  </a:extLst>
                </p14:cNvPr>
                <p14:cNvContentPartPr/>
                <p14:nvPr/>
              </p14:nvContentPartPr>
              <p14:xfrm>
                <a:off x="4742549" y="692723"/>
                <a:ext cx="41760" cy="17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9494B12-B413-4396-A65F-7B50312759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33909" y="684083"/>
                  <a:ext cx="59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BE17EDD-BAA7-4DAC-B668-00499A7A6084}"/>
                    </a:ext>
                  </a:extLst>
                </p14:cNvPr>
                <p14:cNvContentPartPr/>
                <p14:nvPr/>
              </p14:nvContentPartPr>
              <p14:xfrm>
                <a:off x="4803029" y="672923"/>
                <a:ext cx="99720" cy="10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BE17EDD-BAA7-4DAC-B668-00499A7A60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4029" y="663923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B5598E8-ECC9-49A7-98EF-FDC1DEDFBFE3}"/>
                    </a:ext>
                  </a:extLst>
                </p14:cNvPr>
                <p14:cNvContentPartPr/>
                <p14:nvPr/>
              </p14:nvContentPartPr>
              <p14:xfrm>
                <a:off x="4941989" y="562403"/>
                <a:ext cx="12240" cy="238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B5598E8-ECC9-49A7-98EF-FDC1DEDFBF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33349" y="553403"/>
                  <a:ext cx="29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75DD868-4C1F-42E1-B548-222A8ECC2648}"/>
                    </a:ext>
                  </a:extLst>
                </p14:cNvPr>
                <p14:cNvContentPartPr/>
                <p14:nvPr/>
              </p14:nvContentPartPr>
              <p14:xfrm>
                <a:off x="4821749" y="843923"/>
                <a:ext cx="193680" cy="201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75DD868-4C1F-42E1-B548-222A8ECC26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2749" y="834923"/>
                  <a:ext cx="211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EAD9AD-E44E-4B95-916A-421927B2CF9F}"/>
                    </a:ext>
                  </a:extLst>
                </p14:cNvPr>
                <p14:cNvContentPartPr/>
                <p14:nvPr/>
              </p14:nvContentPartPr>
              <p14:xfrm>
                <a:off x="5144669" y="441803"/>
                <a:ext cx="360" cy="792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EAD9AD-E44E-4B95-916A-421927B2CF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6029" y="432803"/>
                  <a:ext cx="1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3B17124-FE25-4743-AA00-0A41DFF6D52E}"/>
                    </a:ext>
                  </a:extLst>
                </p14:cNvPr>
                <p14:cNvContentPartPr/>
                <p14:nvPr/>
              </p14:nvContentPartPr>
              <p14:xfrm>
                <a:off x="5017229" y="547643"/>
                <a:ext cx="159120" cy="225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3B17124-FE25-4743-AA00-0A41DFF6D5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8589" y="538643"/>
                  <a:ext cx="176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438352D-ED77-4F0F-ABCD-4AF85153A8DA}"/>
                    </a:ext>
                  </a:extLst>
                </p14:cNvPr>
                <p14:cNvContentPartPr/>
                <p14:nvPr/>
              </p14:nvContentPartPr>
              <p14:xfrm>
                <a:off x="5094629" y="672923"/>
                <a:ext cx="143640" cy="1018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438352D-ED77-4F0F-ABCD-4AF85153A8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5629" y="663923"/>
                  <a:ext cx="161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0FA7DFD-9CA0-45BE-BA25-863F6E1C09FD}"/>
                    </a:ext>
                  </a:extLst>
                </p14:cNvPr>
                <p14:cNvContentPartPr/>
                <p14:nvPr/>
              </p14:nvContentPartPr>
              <p14:xfrm>
                <a:off x="5235029" y="611363"/>
                <a:ext cx="130320" cy="31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0FA7DFD-9CA0-45BE-BA25-863F6E1C09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6029" y="602723"/>
                  <a:ext cx="147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40A2AED-4EF7-473B-80A7-1A9B998BF520}"/>
                    </a:ext>
                  </a:extLst>
                </p14:cNvPr>
                <p14:cNvContentPartPr/>
                <p14:nvPr/>
              </p14:nvContentPartPr>
              <p14:xfrm>
                <a:off x="5235029" y="698843"/>
                <a:ext cx="136080" cy="4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40A2AED-4EF7-473B-80A7-1A9B998BF5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6029" y="690203"/>
                  <a:ext cx="153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617B2A4-F698-456D-A790-306735C426E4}"/>
                    </a:ext>
                  </a:extLst>
                </p14:cNvPr>
                <p14:cNvContentPartPr/>
                <p14:nvPr/>
              </p14:nvContentPartPr>
              <p14:xfrm>
                <a:off x="5406029" y="562403"/>
                <a:ext cx="38880" cy="2440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617B2A4-F698-456D-A790-306735C426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97029" y="553403"/>
                  <a:ext cx="56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5959497-A12F-4E04-A015-ED77B8992C86}"/>
                    </a:ext>
                  </a:extLst>
                </p14:cNvPr>
                <p14:cNvContentPartPr/>
                <p14:nvPr/>
              </p14:nvContentPartPr>
              <p14:xfrm>
                <a:off x="5326469" y="833843"/>
                <a:ext cx="99720" cy="180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5959497-A12F-4E04-A015-ED77B8992C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17829" y="824843"/>
                  <a:ext cx="1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9806E3C-402B-4AC5-AA6D-32CE1FA8EF72}"/>
                    </a:ext>
                  </a:extLst>
                </p14:cNvPr>
                <p14:cNvContentPartPr/>
                <p14:nvPr/>
              </p14:nvContentPartPr>
              <p14:xfrm>
                <a:off x="5425829" y="964523"/>
                <a:ext cx="73440" cy="65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9806E3C-402B-4AC5-AA6D-32CE1FA8EF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6829" y="955523"/>
                  <a:ext cx="91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B3985CE-FE75-41EC-B166-195C0E061D14}"/>
                    </a:ext>
                  </a:extLst>
                </p14:cNvPr>
                <p14:cNvContentPartPr/>
                <p14:nvPr/>
              </p14:nvContentPartPr>
              <p14:xfrm>
                <a:off x="5529869" y="883523"/>
                <a:ext cx="37440" cy="79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B3985CE-FE75-41EC-B166-195C0E061D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20869" y="874883"/>
                  <a:ext cx="55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EAFC7AA-8DF5-4B21-8BD5-5D4F25C3DC02}"/>
                    </a:ext>
                  </a:extLst>
                </p14:cNvPr>
                <p14:cNvContentPartPr/>
                <p14:nvPr/>
              </p14:nvContentPartPr>
              <p14:xfrm>
                <a:off x="5546429" y="974243"/>
                <a:ext cx="18360" cy="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EAFC7AA-8DF5-4B21-8BD5-5D4F25C3DC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37429" y="965603"/>
                  <a:ext cx="3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ADEC1E2-5AC3-451A-88D2-6A3EDBD31C5E}"/>
                    </a:ext>
                  </a:extLst>
                </p14:cNvPr>
                <p14:cNvContentPartPr/>
                <p14:nvPr/>
              </p14:nvContentPartPr>
              <p14:xfrm>
                <a:off x="5665949" y="532523"/>
                <a:ext cx="100080" cy="102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ADEC1E2-5AC3-451A-88D2-6A3EDBD31C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6949" y="523523"/>
                  <a:ext cx="117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115D678-962B-481B-BD10-B50BC4AAF929}"/>
                    </a:ext>
                  </a:extLst>
                </p14:cNvPr>
                <p14:cNvContentPartPr/>
                <p14:nvPr/>
              </p14:nvContentPartPr>
              <p14:xfrm>
                <a:off x="5616629" y="813323"/>
                <a:ext cx="246960" cy="36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115D678-962B-481B-BD10-B50BC4AAF9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7989" y="804683"/>
                  <a:ext cx="264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C0F2872-B123-44B3-8C14-8AB3F2F43CC5}"/>
                    </a:ext>
                  </a:extLst>
                </p14:cNvPr>
                <p14:cNvContentPartPr/>
                <p14:nvPr/>
              </p14:nvContentPartPr>
              <p14:xfrm>
                <a:off x="5787629" y="944003"/>
                <a:ext cx="263520" cy="1818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C0F2872-B123-44B3-8C14-8AB3F2F43C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8629" y="935003"/>
                  <a:ext cx="2811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6DA51E-BD1C-4185-8B75-E1AC45D18D3E}"/>
              </a:ext>
            </a:extLst>
          </p:cNvPr>
          <p:cNvGrpSpPr/>
          <p:nvPr/>
        </p:nvGrpSpPr>
        <p:grpSpPr>
          <a:xfrm>
            <a:off x="6268949" y="501923"/>
            <a:ext cx="433440" cy="462240"/>
            <a:chOff x="6268949" y="501923"/>
            <a:chExt cx="43344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B729805-64FB-44F8-A3E6-06BF859EF4A6}"/>
                    </a:ext>
                  </a:extLst>
                </p14:cNvPr>
                <p14:cNvContentPartPr/>
                <p14:nvPr/>
              </p14:nvContentPartPr>
              <p14:xfrm>
                <a:off x="6300269" y="598403"/>
                <a:ext cx="147600" cy="34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B729805-64FB-44F8-A3E6-06BF859EF4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91629" y="589403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75948E5-7C24-4978-BBCE-EC7C1B7DEB21}"/>
                    </a:ext>
                  </a:extLst>
                </p14:cNvPr>
                <p14:cNvContentPartPr/>
                <p14:nvPr/>
              </p14:nvContentPartPr>
              <p14:xfrm>
                <a:off x="6268949" y="622523"/>
                <a:ext cx="214200" cy="225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75948E5-7C24-4978-BBCE-EC7C1B7DEB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60309" y="613883"/>
                  <a:ext cx="231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50CE432-1944-4333-AF03-ED4FF41D73C3}"/>
                    </a:ext>
                  </a:extLst>
                </p14:cNvPr>
                <p14:cNvContentPartPr/>
                <p14:nvPr/>
              </p14:nvContentPartPr>
              <p14:xfrm>
                <a:off x="6379829" y="592643"/>
                <a:ext cx="20880" cy="1504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50CE432-1944-4333-AF03-ED4FF41D73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0829" y="584003"/>
                  <a:ext cx="38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8842D10-15FD-4E85-AEC6-9B09AF7CA9FB}"/>
                    </a:ext>
                  </a:extLst>
                </p14:cNvPr>
                <p14:cNvContentPartPr/>
                <p14:nvPr/>
              </p14:nvContentPartPr>
              <p14:xfrm>
                <a:off x="6571349" y="522083"/>
                <a:ext cx="21240" cy="3916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8842D10-15FD-4E85-AEC6-9B09AF7CA9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2349" y="513083"/>
                  <a:ext cx="38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71DCAE6-C8AE-4734-8D61-7FB37F75F70B}"/>
                    </a:ext>
                  </a:extLst>
                </p14:cNvPr>
                <p14:cNvContentPartPr/>
                <p14:nvPr/>
              </p14:nvContentPartPr>
              <p14:xfrm>
                <a:off x="6571349" y="743123"/>
                <a:ext cx="79200" cy="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71DCAE6-C8AE-4734-8D61-7FB37F75F7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2349" y="734483"/>
                  <a:ext cx="9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94BA604-0767-411D-875B-03CD0F5BD25E}"/>
                    </a:ext>
                  </a:extLst>
                </p14:cNvPr>
                <p14:cNvContentPartPr/>
                <p14:nvPr/>
              </p14:nvContentPartPr>
              <p14:xfrm>
                <a:off x="6680789" y="501923"/>
                <a:ext cx="21600" cy="4622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94BA604-0767-411D-875B-03CD0F5BD2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2149" y="493283"/>
                  <a:ext cx="39240" cy="47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4" y="942975"/>
            <a:ext cx="5124449" cy="2657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49" y="4029075"/>
            <a:ext cx="4238624" cy="752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300" y="5324475"/>
            <a:ext cx="4248149" cy="742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313" y="6610350"/>
            <a:ext cx="4010773" cy="638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373" y="7934325"/>
            <a:ext cx="4477156" cy="1142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45</a:t>
            </a:fld>
            <a:endParaRPr spc="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207" y="1023115"/>
            <a:ext cx="5650435" cy="16617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076575"/>
            <a:ext cx="5743574" cy="14192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46</a:t>
            </a:fld>
            <a:endParaRPr spc="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124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47</a:t>
            </a:fld>
            <a:endParaRPr spc="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114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48</a:t>
            </a:fld>
            <a:endParaRPr spc="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1085850"/>
            <a:ext cx="4305299" cy="3314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2866" y="5057775"/>
            <a:ext cx="2973134" cy="4171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49</a:t>
            </a:fld>
            <a:endParaRPr spc="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751" y="1235411"/>
            <a:ext cx="4890646" cy="3374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408" y="5133060"/>
            <a:ext cx="4237063" cy="44512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5</a:t>
            </a:fld>
            <a:endParaRPr spc="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162" y="919146"/>
            <a:ext cx="5734050" cy="1152525"/>
          </a:xfrm>
          <a:custGeom>
            <a:avLst/>
            <a:gdLst/>
            <a:ahLst/>
            <a:cxnLst/>
            <a:rect l="l" t="t" r="r" b="b"/>
            <a:pathLst>
              <a:path w="5734050" h="1152525">
                <a:moveTo>
                  <a:pt x="0" y="1128712"/>
                </a:moveTo>
                <a:lnTo>
                  <a:pt x="0" y="23812"/>
                </a:lnTo>
                <a:lnTo>
                  <a:pt x="0" y="20650"/>
                </a:lnTo>
                <a:lnTo>
                  <a:pt x="604" y="17564"/>
                </a:lnTo>
                <a:lnTo>
                  <a:pt x="1812" y="14620"/>
                </a:lnTo>
                <a:lnTo>
                  <a:pt x="3021" y="11715"/>
                </a:lnTo>
                <a:lnTo>
                  <a:pt x="4741" y="9153"/>
                </a:lnTo>
                <a:lnTo>
                  <a:pt x="6974" y="6953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5710237" y="0"/>
                </a:lnTo>
                <a:lnTo>
                  <a:pt x="5713394" y="0"/>
                </a:lnTo>
                <a:lnTo>
                  <a:pt x="5716432" y="600"/>
                </a:lnTo>
                <a:lnTo>
                  <a:pt x="5719349" y="1790"/>
                </a:lnTo>
                <a:lnTo>
                  <a:pt x="5722267" y="2981"/>
                </a:lnTo>
                <a:lnTo>
                  <a:pt x="5724842" y="4686"/>
                </a:lnTo>
                <a:lnTo>
                  <a:pt x="5727074" y="6953"/>
                </a:lnTo>
                <a:lnTo>
                  <a:pt x="5729307" y="9153"/>
                </a:lnTo>
                <a:lnTo>
                  <a:pt x="5734049" y="23812"/>
                </a:lnTo>
                <a:lnTo>
                  <a:pt x="5734049" y="1128712"/>
                </a:lnTo>
                <a:lnTo>
                  <a:pt x="5734048" y="1131836"/>
                </a:lnTo>
                <a:lnTo>
                  <a:pt x="5733444" y="1134856"/>
                </a:lnTo>
                <a:lnTo>
                  <a:pt x="5732236" y="1137751"/>
                </a:lnTo>
                <a:lnTo>
                  <a:pt x="5731028" y="1140694"/>
                </a:lnTo>
                <a:lnTo>
                  <a:pt x="5719349" y="1150629"/>
                </a:lnTo>
                <a:lnTo>
                  <a:pt x="5716432" y="1151858"/>
                </a:lnTo>
                <a:lnTo>
                  <a:pt x="5713394" y="1152486"/>
                </a:lnTo>
                <a:lnTo>
                  <a:pt x="5710237" y="1152524"/>
                </a:lnTo>
                <a:lnTo>
                  <a:pt x="23812" y="1152524"/>
                </a:lnTo>
                <a:lnTo>
                  <a:pt x="20654" y="1152486"/>
                </a:lnTo>
                <a:lnTo>
                  <a:pt x="17617" y="1151858"/>
                </a:lnTo>
                <a:lnTo>
                  <a:pt x="14699" y="1150629"/>
                </a:lnTo>
                <a:lnTo>
                  <a:pt x="11782" y="1149438"/>
                </a:lnTo>
                <a:lnTo>
                  <a:pt x="1812" y="1137751"/>
                </a:lnTo>
                <a:lnTo>
                  <a:pt x="604" y="1134856"/>
                </a:lnTo>
                <a:lnTo>
                  <a:pt x="0" y="1131836"/>
                </a:lnTo>
                <a:lnTo>
                  <a:pt x="0" y="1128712"/>
                </a:lnTo>
                <a:close/>
              </a:path>
            </a:pathLst>
          </a:custGeom>
          <a:ln w="9524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9825" y="1113155"/>
            <a:ext cx="5278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</a:t>
            </a:r>
            <a:r>
              <a:rPr sz="1200" spc="35" dirty="0">
                <a:latin typeface="Tahoma"/>
                <a:cs typeface="Tahoma"/>
                <a:hlinkClick r:id="rId2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s://s3-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us-west-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2.amazonaws.com/secure.notion-</a:t>
            </a:r>
            <a:r>
              <a:rPr sz="1200" u="sng" spc="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static.com/53e12e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u="sng" spc="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39-480e-</a:t>
            </a:r>
            <a:r>
              <a:rPr sz="1200" u="sng" spc="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4d33-</a:t>
            </a:r>
            <a:r>
              <a:rPr sz="1200" u="sng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8672-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1f26c62028f0/KakaoTalk_20230417_064849029.m</a:t>
            </a: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spc="65" dirty="0">
                <a:latin typeface="Tahoma"/>
                <a:cs typeface="Tahoma"/>
                <a:hlinkClick r:id="rId3"/>
              </a:rPr>
              <a:t>p</a:t>
            </a:r>
            <a:r>
              <a:rPr sz="1200" u="sng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4</a:t>
            </a:r>
            <a:endParaRPr sz="12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941" y="2474071"/>
            <a:ext cx="5493534" cy="19327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5480" y="10220126"/>
            <a:ext cx="14351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25" dirty="0">
                <a:latin typeface="Tahoma"/>
                <a:cs typeface="Tahoma"/>
              </a:rPr>
              <a:t>50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298" y="914400"/>
            <a:ext cx="5687676" cy="7229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8359012"/>
            <a:ext cx="8667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5" dirty="0">
                <a:latin typeface="휴먼아미체"/>
                <a:cs typeface="휴먼아미체"/>
              </a:rPr>
              <a:t>뉴럴네트워크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922" y="1120051"/>
            <a:ext cx="5495433" cy="25645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071" y="4122039"/>
            <a:ext cx="5425871" cy="21656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008" y="6756796"/>
            <a:ext cx="5662922" cy="26470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7448532"/>
            <a:ext cx="5743575" cy="1219200"/>
            <a:chOff x="914400" y="7448532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7453294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50"/>
                  </a:lnTo>
                  <a:lnTo>
                    <a:pt x="604" y="17602"/>
                  </a:lnTo>
                  <a:lnTo>
                    <a:pt x="1812" y="14697"/>
                  </a:lnTo>
                  <a:lnTo>
                    <a:pt x="3021" y="11753"/>
                  </a:lnTo>
                  <a:lnTo>
                    <a:pt x="4741" y="9153"/>
                  </a:lnTo>
                  <a:lnTo>
                    <a:pt x="6974" y="6953"/>
                  </a:lnTo>
                  <a:lnTo>
                    <a:pt x="9207" y="4724"/>
                  </a:lnTo>
                  <a:lnTo>
                    <a:pt x="11782" y="3009"/>
                  </a:lnTo>
                  <a:lnTo>
                    <a:pt x="14699" y="179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790"/>
                  </a:lnTo>
                  <a:lnTo>
                    <a:pt x="5722267" y="3009"/>
                  </a:lnTo>
                  <a:lnTo>
                    <a:pt x="5724842" y="4724"/>
                  </a:lnTo>
                  <a:lnTo>
                    <a:pt x="5727074" y="6953"/>
                  </a:lnTo>
                  <a:lnTo>
                    <a:pt x="5729307" y="9153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34048" y="1188986"/>
                  </a:lnTo>
                  <a:lnTo>
                    <a:pt x="5733444" y="1192006"/>
                  </a:lnTo>
                  <a:lnTo>
                    <a:pt x="5732236" y="1194901"/>
                  </a:lnTo>
                  <a:lnTo>
                    <a:pt x="5731028" y="1197844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36"/>
                  </a:lnTo>
                  <a:lnTo>
                    <a:pt x="17617" y="1209008"/>
                  </a:lnTo>
                  <a:lnTo>
                    <a:pt x="14699" y="1207779"/>
                  </a:lnTo>
                  <a:lnTo>
                    <a:pt x="11782" y="1206588"/>
                  </a:lnTo>
                  <a:lnTo>
                    <a:pt x="1812" y="1194901"/>
                  </a:lnTo>
                  <a:lnTo>
                    <a:pt x="604" y="1192006"/>
                  </a:lnTo>
                  <a:lnTo>
                    <a:pt x="0" y="1188986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8362950"/>
              <a:ext cx="133349" cy="1428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1700" y="900938"/>
            <a:ext cx="10928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40" dirty="0">
                <a:latin typeface="휴먼아미체"/>
                <a:cs typeface="휴먼아미체"/>
              </a:rPr>
              <a:t>딥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뉴럴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네트워크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295" y="1819260"/>
            <a:ext cx="5504259" cy="27926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4784242"/>
            <a:ext cx="254508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3085" algn="just">
              <a:lnSpc>
                <a:spcPct val="148100"/>
              </a:lnSpc>
              <a:spcBef>
                <a:spcPts val="100"/>
              </a:spcBef>
            </a:pPr>
            <a:r>
              <a:rPr sz="1350" spc="345" dirty="0">
                <a:latin typeface="휴먼아미체"/>
                <a:cs typeface="휴먼아미체"/>
              </a:rPr>
              <a:t>골든에이지 </a:t>
            </a:r>
            <a:r>
              <a:rPr sz="1350" spc="300" dirty="0">
                <a:latin typeface="휴먼아미체"/>
                <a:cs typeface="휴먼아미체"/>
              </a:rPr>
              <a:t>다크에이지 </a:t>
            </a:r>
            <a:r>
              <a:rPr sz="1350" spc="290" dirty="0">
                <a:latin typeface="휴먼아미체"/>
                <a:cs typeface="휴먼아미체"/>
              </a:rPr>
              <a:t>역전파</a:t>
            </a:r>
            <a:endParaRPr sz="1350">
              <a:latin typeface="휴먼아미체"/>
              <a:cs typeface="휴먼아미체"/>
            </a:endParaRPr>
          </a:p>
          <a:p>
            <a:pPr marL="12700" algn="just">
              <a:lnSpc>
                <a:spcPct val="100000"/>
              </a:lnSpc>
              <a:spcBef>
                <a:spcPts val="780"/>
              </a:spcBef>
            </a:pPr>
            <a:r>
              <a:rPr sz="1350" spc="265" dirty="0">
                <a:latin typeface="휴먼아미체"/>
                <a:cs typeface="휴먼아미체"/>
              </a:rPr>
              <a:t>계산이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너무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많아짐</a:t>
            </a:r>
            <a:endParaRPr sz="1350">
              <a:latin typeface="휴먼아미체"/>
              <a:cs typeface="휴먼아미체"/>
            </a:endParaRPr>
          </a:p>
          <a:p>
            <a:pPr marL="12700" marR="5080" algn="just">
              <a:lnSpc>
                <a:spcPts val="2400"/>
              </a:lnSpc>
              <a:spcBef>
                <a:spcPts val="70"/>
              </a:spcBef>
            </a:pPr>
            <a:r>
              <a:rPr sz="1200" spc="45" dirty="0">
                <a:latin typeface="Tahoma"/>
                <a:cs typeface="Tahoma"/>
              </a:rPr>
              <a:t>Support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Vector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Max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그래프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나누기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200" spc="-50" dirty="0">
                <a:latin typeface="Tahoma"/>
                <a:cs typeface="Tahoma"/>
              </a:rPr>
              <a:t>) </a:t>
            </a:r>
            <a:r>
              <a:rPr sz="1200" spc="60" dirty="0">
                <a:latin typeface="Tahoma"/>
                <a:cs typeface="Tahoma"/>
              </a:rPr>
              <a:t>Deep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Neural</a:t>
            </a:r>
            <a:r>
              <a:rPr sz="1200" spc="55" dirty="0">
                <a:latin typeface="Tahoma"/>
                <a:cs typeface="Tahoma"/>
              </a:rPr>
              <a:t> Network </a:t>
            </a:r>
            <a:r>
              <a:rPr sz="1200" spc="-10" dirty="0">
                <a:latin typeface="Tahoma"/>
                <a:cs typeface="Tahoma"/>
              </a:rPr>
              <a:t>(Pretraining) </a:t>
            </a:r>
            <a:r>
              <a:rPr sz="1200" dirty="0">
                <a:latin typeface="Tahoma"/>
                <a:cs typeface="Tahoma"/>
              </a:rPr>
              <a:t>2012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-409" dirty="0">
                <a:latin typeface="Tahoma"/>
                <a:cs typeface="Tahoma"/>
              </a:rPr>
              <a:t>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Deep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learning</a:t>
            </a:r>
            <a:r>
              <a:rPr sz="1200" spc="465" dirty="0">
                <a:latin typeface="Tahoma"/>
                <a:cs typeface="Tahoma"/>
              </a:rPr>
              <a:t> </a:t>
            </a:r>
            <a:r>
              <a:rPr sz="1200" spc="90" dirty="0">
                <a:latin typeface="Tahoma"/>
                <a:cs typeface="Tahoma"/>
              </a:rPr>
              <a:t>CNN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575" y="7509034"/>
            <a:ext cx="3232785" cy="1003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240"/>
              </a:spcBef>
            </a:pPr>
            <a:r>
              <a:rPr sz="1000" dirty="0">
                <a:latin typeface="Tahoma"/>
                <a:cs typeface="Tahoma"/>
                <a:hlinkClick r:id="rId2"/>
              </a:rPr>
              <a:t>06.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150" spc="300" dirty="0">
                <a:latin typeface="휴먼아미체"/>
                <a:cs typeface="휴먼아미체"/>
                <a:hlinkClick r:id="rId2"/>
              </a:rPr>
              <a:t>합성곱</a:t>
            </a:r>
            <a:r>
              <a:rPr sz="1150" spc="-3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65" dirty="0">
                <a:latin typeface="휴먼아미체"/>
                <a:cs typeface="휴먼아미체"/>
                <a:hlinkClick r:id="rId2"/>
              </a:rPr>
              <a:t>신경망</a:t>
            </a:r>
            <a:r>
              <a:rPr sz="1150" spc="-30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105" dirty="0">
                <a:latin typeface="Tahoma"/>
                <a:cs typeface="Tahoma"/>
                <a:hlinkClick r:id="rId2"/>
              </a:rPr>
              <a:t>-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000" dirty="0">
                <a:latin typeface="Tahoma"/>
                <a:cs typeface="Tahoma"/>
                <a:hlinkClick r:id="rId2"/>
              </a:rPr>
              <a:t>Convolutional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000" dirty="0">
                <a:latin typeface="Tahoma"/>
                <a:cs typeface="Tahoma"/>
                <a:hlinkClick r:id="rId2"/>
              </a:rPr>
              <a:t>Neural</a:t>
            </a:r>
            <a:r>
              <a:rPr sz="1000" spc="135" dirty="0">
                <a:latin typeface="Tahoma"/>
                <a:cs typeface="Tahoma"/>
                <a:hlinkClick r:id="rId2"/>
              </a:rPr>
              <a:t> </a:t>
            </a:r>
            <a:r>
              <a:rPr sz="1000" spc="45" dirty="0">
                <a:latin typeface="Tahoma"/>
                <a:cs typeface="Tahoma"/>
                <a:hlinkClick r:id="rId2"/>
              </a:rPr>
              <a:t>Networks</a:t>
            </a:r>
            <a:r>
              <a:rPr sz="1000" spc="260" dirty="0">
                <a:latin typeface="Tahoma"/>
                <a:cs typeface="Tahoma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이번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포스팅은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핸즈온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머신러닝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교재</a:t>
            </a:r>
            <a:r>
              <a:rPr sz="900" spc="16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,</a:t>
            </a:r>
            <a:r>
              <a:rPr sz="900" spc="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cs231n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강의를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가지고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공부한 </a:t>
            </a:r>
            <a:r>
              <a:rPr sz="1000" spc="31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것을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정리한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포스팅입니다</a:t>
            </a:r>
            <a:r>
              <a:rPr sz="900" spc="24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-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1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CNN</a:t>
            </a:r>
            <a:r>
              <a:rPr sz="1000" spc="1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에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좀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더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간략하게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알고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싶으신 </a:t>
            </a:r>
            <a:r>
              <a:rPr sz="1000" spc="3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분들은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0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아래의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링크를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참고하면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됩니다</a:t>
            </a:r>
            <a:r>
              <a:rPr sz="900" spc="19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간략한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설명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900" spc="-7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: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합성곱신경망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625"/>
              </a:spcBef>
            </a:pPr>
            <a:r>
              <a:rPr sz="900" dirty="0">
                <a:latin typeface="Tahoma"/>
                <a:cs typeface="Tahoma"/>
                <a:hlinkClick r:id="rId2"/>
              </a:rPr>
              <a:t>https://excelsior-</a:t>
            </a:r>
            <a:r>
              <a:rPr sz="900" spc="-10" dirty="0">
                <a:latin typeface="Tahoma"/>
                <a:cs typeface="Tahoma"/>
                <a:hlinkClick r:id="rId2"/>
              </a:rPr>
              <a:t>cjh.tistory.com/180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9230359"/>
            <a:ext cx="1853564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385" dirty="0">
                <a:latin typeface="휴먼아미체"/>
                <a:cs typeface="휴먼아미체"/>
              </a:rPr>
              <a:t>완전연결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400" dirty="0">
                <a:latin typeface="휴먼아미체"/>
                <a:cs typeface="휴먼아미체"/>
              </a:rPr>
              <a:t>계층의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375" dirty="0">
                <a:latin typeface="휴먼아미체"/>
                <a:cs typeface="휴먼아미체"/>
              </a:rPr>
              <a:t>문제점</a:t>
            </a:r>
            <a:endParaRPr sz="1700">
              <a:latin typeface="휴먼아미체"/>
              <a:cs typeface="휴먼아미체"/>
            </a:endParaRPr>
          </a:p>
        </p:txBody>
      </p:sp>
      <p:pic>
        <p:nvPicPr>
          <p:cNvPr id="10" name="object 10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7458075"/>
            <a:ext cx="2171699" cy="12001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6008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05" dirty="0">
                <a:latin typeface="휴먼아미체"/>
                <a:cs typeface="휴먼아미체"/>
              </a:rPr>
              <a:t>계층</a:t>
            </a:r>
            <a:r>
              <a:rPr sz="1200" spc="105" dirty="0">
                <a:latin typeface="Tahoma"/>
                <a:cs typeface="Tahoma"/>
              </a:rPr>
              <a:t>(fully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connected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layer)</a:t>
            </a:r>
            <a:r>
              <a:rPr sz="1350" spc="8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이용해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55" dirty="0">
                <a:latin typeface="Tahoma"/>
                <a:cs typeface="Tahoma"/>
              </a:rPr>
              <a:t>MNIST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데이터셋을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25" dirty="0">
                <a:latin typeface="휴먼아미체"/>
                <a:cs typeface="휴먼아미체"/>
              </a:rPr>
              <a:t>분류하는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모델을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만 </a:t>
            </a:r>
            <a:r>
              <a:rPr sz="1350" spc="480" dirty="0">
                <a:latin typeface="휴먼아미체"/>
                <a:cs typeface="휴먼아미체"/>
              </a:rPr>
              <a:t>들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85" dirty="0">
                <a:latin typeface="휴먼아미체"/>
                <a:cs typeface="휴먼아미체"/>
              </a:rPr>
              <a:t>때</a:t>
            </a:r>
            <a:r>
              <a:rPr sz="1200" spc="85" dirty="0">
                <a:latin typeface="Tahoma"/>
                <a:cs typeface="Tahoma"/>
              </a:rPr>
              <a:t>,</a:t>
            </a:r>
            <a:r>
              <a:rPr sz="1200" spc="340" dirty="0">
                <a:latin typeface="Tahoma"/>
                <a:cs typeface="Tahoma"/>
              </a:rPr>
              <a:t> </a:t>
            </a:r>
            <a:r>
              <a:rPr sz="1200" spc="185" dirty="0">
                <a:latin typeface="Tahoma"/>
                <a:cs typeface="Tahoma"/>
              </a:rPr>
              <a:t>3</a:t>
            </a:r>
            <a:r>
              <a:rPr sz="1350" spc="185" dirty="0">
                <a:latin typeface="휴먼아미체"/>
                <a:cs typeface="휴먼아미체"/>
              </a:rPr>
              <a:t>차원</a:t>
            </a:r>
            <a:r>
              <a:rPr sz="1200" spc="185" dirty="0">
                <a:latin typeface="Tahoma"/>
                <a:cs typeface="Tahoma"/>
              </a:rPr>
              <a:t>(</a:t>
            </a:r>
            <a:r>
              <a:rPr sz="1350" spc="185" dirty="0">
                <a:latin typeface="휴먼아미체"/>
                <a:cs typeface="휴먼아미체"/>
              </a:rPr>
              <a:t>세로</a:t>
            </a:r>
            <a:r>
              <a:rPr sz="1200" spc="185" dirty="0">
                <a:latin typeface="Tahoma"/>
                <a:cs typeface="Tahoma"/>
              </a:rPr>
              <a:t>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가로</a:t>
            </a:r>
            <a:r>
              <a:rPr sz="1200" spc="24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채널</a:t>
            </a:r>
            <a:r>
              <a:rPr sz="1200" spc="210" dirty="0">
                <a:latin typeface="Tahoma"/>
                <a:cs typeface="Tahoma"/>
              </a:rPr>
              <a:t>)</a:t>
            </a:r>
            <a:r>
              <a:rPr sz="1350" spc="210" dirty="0">
                <a:latin typeface="휴먼아미체"/>
                <a:cs typeface="휴먼아미체"/>
              </a:rPr>
              <a:t>인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55" dirty="0">
                <a:latin typeface="Tahoma"/>
                <a:cs typeface="Tahoma"/>
              </a:rPr>
              <a:t>MNIST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135" dirty="0">
                <a:latin typeface="휴먼아미체"/>
                <a:cs typeface="휴먼아미체"/>
              </a:rPr>
              <a:t>데이터</a:t>
            </a:r>
            <a:r>
              <a:rPr sz="1200" spc="135" dirty="0">
                <a:latin typeface="Tahoma"/>
                <a:cs typeface="Tahoma"/>
              </a:rPr>
              <a:t>(28,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95" dirty="0">
                <a:latin typeface="Tahoma"/>
                <a:cs typeface="Tahoma"/>
              </a:rPr>
              <a:t>1)</a:t>
            </a:r>
            <a:r>
              <a:rPr sz="1350" spc="95" dirty="0">
                <a:latin typeface="휴먼아미체"/>
                <a:cs typeface="휴먼아미체"/>
              </a:rPr>
              <a:t>를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입력층</a:t>
            </a:r>
            <a:r>
              <a:rPr sz="1200" spc="140" dirty="0">
                <a:latin typeface="Tahoma"/>
                <a:cs typeface="Tahoma"/>
              </a:rPr>
              <a:t>(input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layer)</a:t>
            </a:r>
            <a:r>
              <a:rPr sz="1350" spc="45" dirty="0">
                <a:latin typeface="휴먼아미체"/>
                <a:cs typeface="휴먼아미체"/>
              </a:rPr>
              <a:t>에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넣어 </a:t>
            </a:r>
            <a:r>
              <a:rPr sz="1350" spc="409" dirty="0">
                <a:latin typeface="휴먼아미체"/>
                <a:cs typeface="휴먼아미체"/>
              </a:rPr>
              <a:t>주기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위해서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그림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출처</a:t>
            </a:r>
            <a:r>
              <a:rPr sz="1200" spc="254" dirty="0">
                <a:latin typeface="Tahoma"/>
                <a:cs typeface="Tahoma"/>
              </a:rPr>
              <a:t>: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b="1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cntk.ai</a:t>
            </a:r>
            <a:r>
              <a:rPr sz="1200" spc="50" dirty="0">
                <a:latin typeface="Tahoma"/>
                <a:cs typeface="Tahoma"/>
              </a:rPr>
              <a:t>)</a:t>
            </a:r>
            <a:r>
              <a:rPr sz="1350" spc="50" dirty="0">
                <a:latin typeface="휴먼아미체"/>
                <a:cs typeface="휴먼아미체"/>
              </a:rPr>
              <a:t>처럼</a:t>
            </a:r>
            <a:r>
              <a:rPr sz="1200" spc="5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-60" dirty="0">
                <a:latin typeface="Tahoma"/>
                <a:cs typeface="Tahoma"/>
              </a:rPr>
              <a:t>→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90" dirty="0">
                <a:latin typeface="Tahoma"/>
                <a:cs typeface="Tahoma"/>
              </a:rPr>
              <a:t>1</a:t>
            </a:r>
            <a:r>
              <a:rPr sz="1350" spc="190" dirty="0">
                <a:latin typeface="휴먼아미체"/>
                <a:cs typeface="휴먼아미체"/>
              </a:rPr>
              <a:t>차원의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평평한</a:t>
            </a:r>
            <a:r>
              <a:rPr sz="1200" spc="110" dirty="0">
                <a:latin typeface="Tahoma"/>
                <a:cs typeface="Tahoma"/>
              </a:rPr>
              <a:t>(flat)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펼쳐 </a:t>
            </a:r>
            <a:r>
              <a:rPr sz="1350" spc="300" dirty="0">
                <a:latin typeface="휴먼아미체"/>
                <a:cs typeface="휴먼아미체"/>
              </a:rPr>
              <a:t>줘야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했다</a:t>
            </a:r>
            <a:r>
              <a:rPr sz="1200" spc="145" dirty="0">
                <a:latin typeface="Tahoma"/>
                <a:cs typeface="Tahoma"/>
              </a:rPr>
              <a:t>.</a:t>
            </a:r>
            <a:r>
              <a:rPr sz="1200" spc="340" dirty="0">
                <a:latin typeface="Tahoma"/>
                <a:cs typeface="Tahoma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즉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1)</a:t>
            </a:r>
            <a:r>
              <a:rPr sz="1350" spc="5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데이터를</a:t>
            </a:r>
            <a:r>
              <a:rPr sz="1350" spc="16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28*28*1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=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784</a:t>
            </a:r>
            <a:r>
              <a:rPr sz="1350" spc="13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145" dirty="0">
                <a:latin typeface="Tahoma"/>
                <a:cs typeface="Tahoma"/>
              </a:rPr>
              <a:t>1</a:t>
            </a:r>
            <a:r>
              <a:rPr sz="1350" spc="145" dirty="0">
                <a:latin typeface="휴먼아미체"/>
                <a:cs typeface="휴먼아미체"/>
              </a:rPr>
              <a:t>차원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바꾼다음 </a:t>
            </a:r>
            <a:r>
              <a:rPr sz="1350" spc="335" dirty="0">
                <a:latin typeface="휴먼아미체"/>
                <a:cs typeface="휴먼아미체"/>
              </a:rPr>
              <a:t>입력층에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넣어줬다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631" y="2343150"/>
            <a:ext cx="4229606" cy="4000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917842"/>
            <a:ext cx="5723890" cy="2654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955">
              <a:lnSpc>
                <a:spcPct val="111100"/>
              </a:lnSpc>
              <a:spcBef>
                <a:spcPts val="95"/>
              </a:spcBef>
            </a:pP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문제점은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b="1" spc="254" dirty="0">
                <a:latin typeface="Tahoma"/>
                <a:cs typeface="Tahoma"/>
              </a:rPr>
              <a:t>'</a:t>
            </a:r>
            <a:r>
              <a:rPr sz="1350" spc="254" dirty="0">
                <a:latin typeface="휴먼아미체"/>
                <a:cs typeface="휴먼아미체"/>
              </a:rPr>
              <a:t>데이터의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형상이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무시</a:t>
            </a:r>
            <a:r>
              <a:rPr sz="1200" b="1" spc="330" dirty="0">
                <a:latin typeface="Tahoma"/>
                <a:cs typeface="Tahoma"/>
              </a:rPr>
              <a:t>'</a:t>
            </a:r>
            <a:r>
              <a:rPr sz="1350" spc="330" dirty="0">
                <a:latin typeface="휴먼아미체"/>
                <a:cs typeface="휴먼아미체"/>
              </a:rPr>
              <a:t>된다는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것이다</a:t>
            </a:r>
            <a:r>
              <a:rPr sz="1200" spc="229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데이 </a:t>
            </a:r>
            <a:r>
              <a:rPr sz="1350" spc="340" dirty="0">
                <a:latin typeface="휴먼아미체"/>
                <a:cs typeface="휴먼아미체"/>
              </a:rPr>
              <a:t>터의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85" dirty="0">
                <a:latin typeface="Tahoma"/>
                <a:cs typeface="Tahoma"/>
              </a:rPr>
              <a:t>3</a:t>
            </a:r>
            <a:r>
              <a:rPr sz="1350" spc="185" dirty="0">
                <a:latin typeface="휴먼아미체"/>
                <a:cs typeface="휴먼아미체"/>
              </a:rPr>
              <a:t>차원</a:t>
            </a:r>
            <a:r>
              <a:rPr sz="1200" spc="185" dirty="0">
                <a:latin typeface="Tahoma"/>
                <a:cs typeface="Tahoma"/>
              </a:rPr>
              <a:t>(</a:t>
            </a:r>
            <a:r>
              <a:rPr sz="1350" spc="185" dirty="0">
                <a:latin typeface="휴먼아미체"/>
                <a:cs typeface="휴먼아미체"/>
              </a:rPr>
              <a:t>세로</a:t>
            </a:r>
            <a:r>
              <a:rPr sz="1200" spc="1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가로</a:t>
            </a:r>
            <a:r>
              <a:rPr sz="1200" spc="24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채널</a:t>
            </a:r>
            <a:r>
              <a:rPr sz="1200" spc="210" dirty="0">
                <a:latin typeface="Tahoma"/>
                <a:cs typeface="Tahoma"/>
              </a:rPr>
              <a:t>)</a:t>
            </a:r>
            <a:r>
              <a:rPr sz="1350" spc="21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형상을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가지며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형상에는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65" dirty="0">
                <a:latin typeface="휴먼아미체"/>
                <a:cs typeface="휴먼아미체"/>
              </a:rPr>
              <a:t>구조</a:t>
            </a:r>
            <a:r>
              <a:rPr sz="1200" b="1" spc="65" dirty="0">
                <a:latin typeface="Tahoma"/>
                <a:cs typeface="Tahoma"/>
              </a:rPr>
              <a:t>(spatial </a:t>
            </a:r>
            <a:r>
              <a:rPr sz="1200" b="1" dirty="0">
                <a:latin typeface="Tahoma"/>
                <a:cs typeface="Tahoma"/>
              </a:rPr>
              <a:t>structure)</a:t>
            </a:r>
            <a:r>
              <a:rPr sz="1350" dirty="0">
                <a:latin typeface="휴먼아미체"/>
                <a:cs typeface="휴먼아미체"/>
              </a:rPr>
              <a:t>를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가진다</a:t>
            </a:r>
            <a:r>
              <a:rPr sz="1200" spc="21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예를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들어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공간적으로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가까운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값이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비슷하거나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RGB</a:t>
            </a:r>
            <a:r>
              <a:rPr sz="1350" spc="130" dirty="0">
                <a:latin typeface="휴먼아미체"/>
                <a:cs typeface="휴먼아미체"/>
              </a:rPr>
              <a:t>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각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채 </a:t>
            </a:r>
            <a:r>
              <a:rPr sz="1350" spc="409" dirty="0">
                <a:latin typeface="휴먼아미체"/>
                <a:cs typeface="휴먼아미체"/>
              </a:rPr>
              <a:t>널은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서로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밀접하게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관련되어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있거나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거리가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픽셀끼리는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관련이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없는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등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데이터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공간에서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내포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되어있다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하지만</a:t>
            </a:r>
            <a:r>
              <a:rPr sz="1200" spc="21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계층에서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90" dirty="0">
                <a:latin typeface="Tahoma"/>
                <a:cs typeface="Tahoma"/>
              </a:rPr>
              <a:t>1</a:t>
            </a:r>
            <a:r>
              <a:rPr sz="1350" spc="190" dirty="0">
                <a:latin typeface="휴먼아미체"/>
                <a:cs typeface="휴먼아미체"/>
              </a:rPr>
              <a:t>차원의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데 </a:t>
            </a:r>
            <a:r>
              <a:rPr sz="1350" spc="385" dirty="0">
                <a:latin typeface="휴먼아미체"/>
                <a:cs typeface="휴먼아미체"/>
              </a:rPr>
              <a:t>이터로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펼치게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사라지게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spc="450" dirty="0">
                <a:latin typeface="휴먼아미체"/>
                <a:cs typeface="휴먼아미체"/>
              </a:rPr>
              <a:t>합성곱층</a:t>
            </a:r>
            <a:endParaRPr sz="17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350" spc="409" dirty="0">
                <a:latin typeface="휴먼아미체"/>
                <a:cs typeface="휴먼아미체"/>
              </a:rPr>
              <a:t>합성곱층은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175" dirty="0">
                <a:latin typeface="Tahoma"/>
                <a:cs typeface="Tahoma"/>
              </a:rPr>
              <a:t>CNN</a:t>
            </a:r>
            <a:r>
              <a:rPr sz="1350" spc="175" dirty="0">
                <a:latin typeface="휴먼아미체"/>
                <a:cs typeface="휴먼아미체"/>
              </a:rPr>
              <a:t>에서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가장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중요한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구성요소이며</a:t>
            </a:r>
            <a:r>
              <a:rPr sz="1200" spc="35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2.1</a:t>
            </a:r>
            <a:r>
              <a:rPr sz="135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계층과는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달리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b="1" spc="-30" dirty="0">
                <a:latin typeface="Tahoma"/>
                <a:cs typeface="Tahoma"/>
              </a:rPr>
              <a:t>(convolutional</a:t>
            </a:r>
            <a:r>
              <a:rPr sz="1200" b="1" spc="-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layer)</a:t>
            </a:r>
            <a:r>
              <a:rPr sz="1350" dirty="0">
                <a:latin typeface="휴먼아미체"/>
                <a:cs typeface="휴먼아미체"/>
              </a:rPr>
              <a:t>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그림과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형상을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유지한다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254" dirty="0">
                <a:latin typeface="Tahoma"/>
                <a:cs typeface="Tahoma"/>
              </a:rPr>
              <a:t>3</a:t>
            </a:r>
            <a:r>
              <a:rPr sz="1350" spc="254" dirty="0">
                <a:latin typeface="휴먼아미체"/>
                <a:cs typeface="휴먼아미체"/>
              </a:rPr>
              <a:t>차원의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이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0230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295" dirty="0">
                <a:latin typeface="휴먼아미체"/>
                <a:cs typeface="휴먼아미체"/>
              </a:rPr>
              <a:t>미지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그대로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입력층에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입력받으며</a:t>
            </a:r>
            <a:r>
              <a:rPr sz="1200" spc="290" dirty="0">
                <a:latin typeface="Tahoma"/>
                <a:cs typeface="Tahoma"/>
              </a:rPr>
              <a:t>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출력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또한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200" spc="195" dirty="0">
                <a:latin typeface="Tahoma"/>
                <a:cs typeface="Tahoma"/>
              </a:rPr>
              <a:t>3</a:t>
            </a:r>
            <a:r>
              <a:rPr sz="1350" spc="195" dirty="0">
                <a:latin typeface="휴먼아미체"/>
                <a:cs typeface="휴먼아미체"/>
              </a:rPr>
              <a:t>차원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데이터로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출력하여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다음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계층</a:t>
            </a:r>
            <a:r>
              <a:rPr sz="1200" spc="114" dirty="0">
                <a:latin typeface="Tahoma"/>
                <a:cs typeface="Tahoma"/>
              </a:rPr>
              <a:t>(layer)</a:t>
            </a:r>
            <a:r>
              <a:rPr sz="1350" spc="114" dirty="0">
                <a:latin typeface="휴먼아미체"/>
                <a:cs typeface="휴먼아미체"/>
              </a:rPr>
              <a:t>으 </a:t>
            </a:r>
            <a:r>
              <a:rPr sz="1350" spc="395" dirty="0">
                <a:latin typeface="휴먼아미체"/>
                <a:cs typeface="휴먼아미체"/>
              </a:rPr>
              <a:t>로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전달하기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spc="204" dirty="0">
                <a:latin typeface="Tahoma"/>
                <a:cs typeface="Tahoma"/>
              </a:rPr>
              <a:t>CNN</a:t>
            </a:r>
            <a:r>
              <a:rPr sz="1350" spc="204" dirty="0">
                <a:latin typeface="휴먼아미체"/>
                <a:cs typeface="휴먼아미체"/>
              </a:rPr>
              <a:t>에서는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이미지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데이터처럼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형상을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가지는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데이터를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제대로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학습할 </a:t>
            </a:r>
            <a:r>
              <a:rPr sz="1350" spc="355" dirty="0">
                <a:latin typeface="휴먼아미체"/>
                <a:cs typeface="휴먼아미체"/>
              </a:rPr>
              <a:t>가능성이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높다고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있다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799"/>
            <a:ext cx="5743574" cy="153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3555517"/>
            <a:ext cx="5632450" cy="11684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50" spc="380" dirty="0">
                <a:latin typeface="휴먼아미체"/>
                <a:cs typeface="휴먼아미체"/>
              </a:rPr>
              <a:t>합성곱층의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뉴런은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그림처럼</a:t>
            </a:r>
            <a:r>
              <a:rPr sz="1200" spc="275" dirty="0">
                <a:latin typeface="Tahoma"/>
                <a:cs typeface="Tahoma"/>
              </a:rPr>
              <a:t>(</a:t>
            </a:r>
            <a:r>
              <a:rPr sz="1350" spc="275" dirty="0">
                <a:latin typeface="휴먼아미체"/>
                <a:cs typeface="휴먼아미체"/>
              </a:rPr>
              <a:t>출처</a:t>
            </a:r>
            <a:r>
              <a:rPr sz="1200" spc="275" dirty="0">
                <a:latin typeface="Tahoma"/>
                <a:cs typeface="Tahoma"/>
              </a:rPr>
              <a:t>: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towardsdatascience.com</a:t>
            </a:r>
            <a:endParaRPr sz="1200">
              <a:latin typeface="Tahoma"/>
              <a:cs typeface="Tahoma"/>
            </a:endParaRPr>
          </a:p>
          <a:p>
            <a:pPr marL="12700" marR="1384300">
              <a:lnSpc>
                <a:spcPct val="111100"/>
              </a:lnSpc>
            </a:pPr>
            <a:r>
              <a:rPr sz="1200" dirty="0">
                <a:latin typeface="Tahoma"/>
                <a:cs typeface="Tahoma"/>
              </a:rPr>
              <a:t>)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모든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픽셀에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연결되는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아니라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합성곱층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뉴런의 </a:t>
            </a:r>
            <a:r>
              <a:rPr sz="1350" spc="100" dirty="0">
                <a:latin typeface="휴먼아미체"/>
                <a:cs typeface="휴먼아미체"/>
              </a:rPr>
              <a:t>수용영역</a:t>
            </a:r>
            <a:r>
              <a:rPr sz="1200" b="1" spc="100" dirty="0">
                <a:latin typeface="Tahoma"/>
                <a:cs typeface="Tahoma"/>
              </a:rPr>
              <a:t>(receptive</a:t>
            </a:r>
            <a:r>
              <a:rPr sz="1200" b="1" spc="3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field)</a:t>
            </a:r>
            <a:r>
              <a:rPr sz="1350" dirty="0">
                <a:latin typeface="휴먼아미체"/>
                <a:cs typeface="휴먼아미체"/>
              </a:rPr>
              <a:t>안에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있는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픽셀에만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연결</a:t>
            </a:r>
            <a:endParaRPr sz="135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"/>
              </a:spcBef>
            </a:pP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때문에</a:t>
            </a:r>
            <a:r>
              <a:rPr sz="1200" spc="21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앞의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합성곱층에서는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저수준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특성에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집중하고</a:t>
            </a:r>
            <a:r>
              <a:rPr sz="1200" spc="31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그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합성곱층에서는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고 </a:t>
            </a:r>
            <a:r>
              <a:rPr sz="1350" spc="480" dirty="0">
                <a:latin typeface="휴먼아미체"/>
                <a:cs typeface="휴먼아미체"/>
              </a:rPr>
              <a:t>수준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45" dirty="0">
                <a:latin typeface="휴먼아미체"/>
                <a:cs typeface="휴먼아미체"/>
              </a:rPr>
              <a:t>특성으로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조합해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나가도록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해준다</a:t>
            </a:r>
            <a:r>
              <a:rPr sz="1200" spc="21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500" y="5534025"/>
            <a:ext cx="4429124" cy="24955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88" y="947706"/>
            <a:ext cx="5643541" cy="2498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577272"/>
            <a:ext cx="5727700" cy="1584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409" dirty="0">
                <a:latin typeface="휴먼아미체"/>
                <a:cs typeface="휴먼아미체"/>
              </a:rPr>
              <a:t>필터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(Filter)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455"/>
              </a:spcBef>
            </a:pPr>
            <a:r>
              <a:rPr sz="1350" spc="290" dirty="0">
                <a:latin typeface="휴먼아미체"/>
                <a:cs typeface="휴먼아미체"/>
              </a:rPr>
              <a:t>위에서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설명한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수용영역</a:t>
            </a:r>
            <a:r>
              <a:rPr sz="1200" spc="145" dirty="0">
                <a:latin typeface="Tahoma"/>
                <a:cs typeface="Tahoma"/>
              </a:rPr>
              <a:t>(receptive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95" dirty="0">
                <a:latin typeface="Tahoma"/>
                <a:cs typeface="Tahoma"/>
              </a:rPr>
              <a:t>field)</a:t>
            </a:r>
            <a:r>
              <a:rPr sz="1350" spc="95" dirty="0">
                <a:latin typeface="휴먼아미체"/>
                <a:cs typeface="휴먼아미체"/>
              </a:rPr>
              <a:t>을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합성곱층에서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dirty="0">
                <a:latin typeface="휴먼아미체"/>
                <a:cs typeface="휴먼아미체"/>
              </a:rPr>
              <a:t>필터</a:t>
            </a:r>
            <a:r>
              <a:rPr sz="1200" b="1" dirty="0">
                <a:latin typeface="Tahoma"/>
                <a:cs typeface="Tahoma"/>
              </a:rPr>
              <a:t>(filter)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또는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75" dirty="0">
                <a:latin typeface="휴먼아미체"/>
                <a:cs typeface="휴먼아미체"/>
              </a:rPr>
              <a:t>커널</a:t>
            </a:r>
            <a:r>
              <a:rPr sz="1200" spc="75" dirty="0">
                <a:latin typeface="Tahoma"/>
                <a:cs typeface="Tahoma"/>
              </a:rPr>
              <a:t>(kernel) </a:t>
            </a:r>
            <a:r>
              <a:rPr sz="1350" spc="360" dirty="0">
                <a:latin typeface="휴먼아미체"/>
                <a:cs typeface="휴먼아미체"/>
              </a:rPr>
              <a:t>이라고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그림처럼</a:t>
            </a:r>
            <a:r>
              <a:rPr sz="1200" spc="29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합성곱층에서의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가중치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파라미터</a:t>
            </a:r>
            <a:r>
              <a:rPr sz="1200" spc="180" dirty="0">
                <a:latin typeface="Tahoma"/>
                <a:cs typeface="Tahoma"/>
              </a:rPr>
              <a:t>(w)</a:t>
            </a:r>
            <a:r>
              <a:rPr sz="1350" spc="180" dirty="0">
                <a:latin typeface="휴먼아미체"/>
                <a:cs typeface="휴먼아미체"/>
              </a:rPr>
              <a:t>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해당 </a:t>
            </a:r>
            <a:r>
              <a:rPr sz="1350" spc="195" dirty="0">
                <a:latin typeface="휴먼아미체"/>
                <a:cs typeface="휴먼아미체"/>
              </a:rPr>
              <a:t>하며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학습단계에서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적절한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찾도록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학습되며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320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층에서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입력데이터에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필터를 </a:t>
            </a:r>
            <a:r>
              <a:rPr sz="1350" spc="355" dirty="0">
                <a:latin typeface="휴먼아미체"/>
                <a:cs typeface="휴먼아미체"/>
              </a:rPr>
              <a:t>적용하여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유사한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영역을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강조하는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65" dirty="0">
                <a:latin typeface="휴먼아미체"/>
                <a:cs typeface="휴먼아미체"/>
              </a:rPr>
              <a:t>특성맵</a:t>
            </a:r>
            <a:r>
              <a:rPr sz="1200" b="1" spc="65" dirty="0">
                <a:latin typeface="Tahoma"/>
                <a:cs typeface="Tahoma"/>
              </a:rPr>
              <a:t>(feature</a:t>
            </a:r>
            <a:r>
              <a:rPr sz="1200" b="1" spc="-60" dirty="0">
                <a:latin typeface="Tahoma"/>
                <a:cs typeface="Tahoma"/>
              </a:rPr>
              <a:t> </a:t>
            </a:r>
            <a:r>
              <a:rPr sz="1200" b="1" spc="55" dirty="0">
                <a:latin typeface="Tahoma"/>
                <a:cs typeface="Tahoma"/>
              </a:rPr>
              <a:t>map)</a:t>
            </a:r>
            <a:r>
              <a:rPr sz="1350" spc="5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출력하여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다음 </a:t>
            </a:r>
            <a:r>
              <a:rPr sz="1350" spc="155" dirty="0">
                <a:latin typeface="휴먼아미체"/>
                <a:cs typeface="휴먼아미체"/>
              </a:rPr>
              <a:t>층</a:t>
            </a:r>
            <a:r>
              <a:rPr sz="1200" spc="155" dirty="0">
                <a:latin typeface="Tahoma"/>
                <a:cs typeface="Tahoma"/>
              </a:rPr>
              <a:t>(layer)</a:t>
            </a:r>
            <a:r>
              <a:rPr sz="1350" spc="155" dirty="0">
                <a:latin typeface="휴먼아미체"/>
                <a:cs typeface="휴먼아미체"/>
              </a:rPr>
              <a:t>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전달한다</a:t>
            </a:r>
            <a:r>
              <a:rPr sz="1200" spc="21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975" y="5457825"/>
            <a:ext cx="4190999" cy="1800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7425260"/>
            <a:ext cx="5744210" cy="134683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1700" spc="434" dirty="0">
                <a:latin typeface="휴먼아미체"/>
                <a:cs typeface="휴먼아미체"/>
              </a:rPr>
              <a:t>합성곱</a:t>
            </a:r>
            <a:r>
              <a:rPr sz="1700" spc="-315" dirty="0">
                <a:latin typeface="휴먼아미체"/>
                <a:cs typeface="휴먼아미체"/>
              </a:rPr>
              <a:t> </a:t>
            </a:r>
            <a:r>
              <a:rPr sz="1500" b="1" spc="-70" dirty="0">
                <a:latin typeface="Tahoma"/>
                <a:cs typeface="Tahoma"/>
              </a:rPr>
              <a:t>(Convolution)</a:t>
            </a:r>
            <a:r>
              <a:rPr sz="1500" b="1" spc="-5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vs.</a:t>
            </a:r>
            <a:r>
              <a:rPr sz="1500" b="1" spc="-90" dirty="0">
                <a:latin typeface="Tahoma"/>
                <a:cs typeface="Tahoma"/>
              </a:rPr>
              <a:t> </a:t>
            </a:r>
            <a:r>
              <a:rPr sz="1700" spc="450" dirty="0">
                <a:latin typeface="휴먼아미체"/>
                <a:cs typeface="휴먼아미체"/>
              </a:rPr>
              <a:t>교차</a:t>
            </a:r>
            <a:r>
              <a:rPr sz="1700" spc="-310" dirty="0">
                <a:latin typeface="휴먼아미체"/>
                <a:cs typeface="휴먼아미체"/>
              </a:rPr>
              <a:t> </a:t>
            </a:r>
            <a:r>
              <a:rPr sz="1700" spc="315" dirty="0">
                <a:latin typeface="휴먼아미체"/>
                <a:cs typeface="휴먼아미체"/>
              </a:rPr>
              <a:t>상관</a:t>
            </a:r>
            <a:r>
              <a:rPr sz="1700" spc="-310" dirty="0">
                <a:latin typeface="휴먼아미체"/>
                <a:cs typeface="휴먼아미체"/>
              </a:rPr>
              <a:t> </a:t>
            </a:r>
            <a:r>
              <a:rPr sz="1500" b="1" spc="-20" dirty="0">
                <a:latin typeface="Tahoma"/>
                <a:cs typeface="Tahoma"/>
              </a:rPr>
              <a:t>(Cross-</a:t>
            </a:r>
            <a:r>
              <a:rPr sz="1500" b="1" spc="-10" dirty="0">
                <a:latin typeface="Tahoma"/>
                <a:cs typeface="Tahoma"/>
              </a:rPr>
              <a:t>Correlation)</a:t>
            </a:r>
            <a:endParaRPr sz="1500">
              <a:latin typeface="Tahoma"/>
              <a:cs typeface="Tahoma"/>
            </a:endParaRPr>
          </a:p>
          <a:p>
            <a:pPr marL="12700" marR="5080" algn="just">
              <a:lnSpc>
                <a:spcPct val="109500"/>
              </a:lnSpc>
              <a:spcBef>
                <a:spcPts val="425"/>
              </a:spcBef>
            </a:pPr>
            <a:r>
              <a:rPr sz="1350" spc="365" dirty="0">
                <a:latin typeface="휴먼아미체"/>
                <a:cs typeface="휴먼아미체"/>
              </a:rPr>
              <a:t>합성곱은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i="1" spc="170" dirty="0">
                <a:latin typeface="Sitka Text"/>
                <a:cs typeface="Sitka Text"/>
              </a:rPr>
              <a:t>'</a:t>
            </a:r>
            <a:r>
              <a:rPr sz="1400" spc="170" dirty="0">
                <a:latin typeface="휴먼아미체"/>
                <a:cs typeface="휴먼아미체"/>
              </a:rPr>
              <a:t>하나의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75" dirty="0">
                <a:latin typeface="휴먼아미체"/>
                <a:cs typeface="휴먼아미체"/>
              </a:rPr>
              <a:t>함수와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50" dirty="0">
                <a:latin typeface="휴먼아미체"/>
                <a:cs typeface="휴먼아미체"/>
              </a:rPr>
              <a:t>또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다른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함수를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20" dirty="0">
                <a:latin typeface="휴먼아미체"/>
                <a:cs typeface="휴먼아미체"/>
              </a:rPr>
              <a:t>반전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300" dirty="0">
                <a:latin typeface="휴먼아미체"/>
                <a:cs typeface="휴먼아미체"/>
              </a:rPr>
              <a:t>이동한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값을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곱한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25" dirty="0">
                <a:latin typeface="휴먼아미체"/>
                <a:cs typeface="휴먼아미체"/>
              </a:rPr>
              <a:t>다음</a:t>
            </a:r>
            <a:r>
              <a:rPr sz="1200" i="1" spc="225" dirty="0">
                <a:latin typeface="Sitka Text"/>
                <a:cs typeface="Sitka Text"/>
              </a:rPr>
              <a:t>,</a:t>
            </a:r>
            <a:r>
              <a:rPr sz="1200" i="1" spc="100" dirty="0">
                <a:latin typeface="Sitka Text"/>
                <a:cs typeface="Sitka Text"/>
              </a:rPr>
              <a:t> </a:t>
            </a:r>
            <a:r>
              <a:rPr sz="1400" spc="245" dirty="0">
                <a:latin typeface="휴먼아미체"/>
                <a:cs typeface="휴먼아미체"/>
              </a:rPr>
              <a:t>구간에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105" dirty="0">
                <a:latin typeface="휴먼아미체"/>
                <a:cs typeface="휴먼아미체"/>
              </a:rPr>
              <a:t>대해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10" dirty="0">
                <a:latin typeface="휴먼아미체"/>
                <a:cs typeface="휴먼아미체"/>
              </a:rPr>
              <a:t>적분하여 </a:t>
            </a:r>
            <a:r>
              <a:rPr sz="1400" spc="320" dirty="0">
                <a:latin typeface="휴먼아미체"/>
                <a:cs typeface="휴먼아미체"/>
              </a:rPr>
              <a:t>새로운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함수를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구하는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225" dirty="0">
                <a:latin typeface="휴먼아미체"/>
                <a:cs typeface="휴먼아미체"/>
              </a:rPr>
              <a:t>연산자이다</a:t>
            </a:r>
            <a:r>
              <a:rPr sz="1200" i="1" spc="225" dirty="0">
                <a:latin typeface="Sitka Text"/>
                <a:cs typeface="Sitka Text"/>
              </a:rPr>
              <a:t>'</a:t>
            </a:r>
            <a:r>
              <a:rPr sz="1200" i="1" spc="105" dirty="0">
                <a:latin typeface="Sitka Text"/>
                <a:cs typeface="Sitka Text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라고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wiki</a:t>
            </a:r>
            <a:r>
              <a:rPr sz="1200" b="1" dirty="0">
                <a:latin typeface="Tahoma"/>
                <a:cs typeface="Tahoma"/>
                <a:hlinkClick r:id="rId4"/>
              </a:rPr>
              <a:t>p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edia</a:t>
            </a:r>
            <a:r>
              <a:rPr sz="1350" dirty="0">
                <a:latin typeface="휴먼아미체"/>
                <a:cs typeface="휴먼아미체"/>
              </a:rPr>
              <a:t>에서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정의하고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있다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합성곱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연산은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푸리 </a:t>
            </a:r>
            <a:r>
              <a:rPr sz="1350" spc="100" dirty="0">
                <a:latin typeface="휴먼아미체"/>
                <a:cs typeface="휴먼아미체"/>
              </a:rPr>
              <a:t>에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80" dirty="0">
                <a:latin typeface="휴먼아미체"/>
                <a:cs typeface="휴먼아미체"/>
              </a:rPr>
              <a:t>변환</a:t>
            </a:r>
            <a:r>
              <a:rPr sz="1200" spc="80" dirty="0">
                <a:latin typeface="Tahoma"/>
                <a:cs typeface="Tahoma"/>
              </a:rPr>
              <a:t>(Fourier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transform)</a:t>
            </a:r>
            <a:r>
              <a:rPr sz="1350" spc="40" dirty="0">
                <a:latin typeface="휴먼아미체"/>
                <a:cs typeface="휴먼아미체"/>
              </a:rPr>
              <a:t>과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라플라스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100" dirty="0">
                <a:latin typeface="휴먼아미체"/>
                <a:cs typeface="휴먼아미체"/>
              </a:rPr>
              <a:t>변환</a:t>
            </a:r>
            <a:r>
              <a:rPr sz="1200" spc="100" dirty="0">
                <a:latin typeface="Tahoma"/>
                <a:cs typeface="Tahoma"/>
              </a:rPr>
              <a:t>(Laplace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transform)</a:t>
            </a:r>
            <a:r>
              <a:rPr sz="1350" spc="35" dirty="0">
                <a:latin typeface="휴먼아미체"/>
                <a:cs typeface="휴먼아미체"/>
              </a:rPr>
              <a:t>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밀접한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관계가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있으 </a:t>
            </a:r>
            <a:r>
              <a:rPr sz="1350" spc="340" dirty="0">
                <a:latin typeface="휴먼아미체"/>
                <a:cs typeface="휴먼아미체"/>
              </a:rPr>
              <a:t>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신호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처리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분야에서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사용된다</a:t>
            </a:r>
            <a:r>
              <a:rPr sz="1200" spc="2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99" y="1114425"/>
            <a:ext cx="2257424" cy="4000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1907692"/>
            <a:ext cx="57486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8740">
              <a:lnSpc>
                <a:spcPct val="111100"/>
              </a:lnSpc>
              <a:spcBef>
                <a:spcPts val="95"/>
              </a:spcBef>
            </a:pP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254" dirty="0">
                <a:latin typeface="Tahoma"/>
                <a:cs typeface="Tahoma"/>
              </a:rPr>
              <a:t>2</a:t>
            </a:r>
            <a:r>
              <a:rPr sz="1350" spc="254" dirty="0">
                <a:latin typeface="휴먼아미체"/>
                <a:cs typeface="휴먼아미체"/>
              </a:rPr>
              <a:t>차원의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평면</a:t>
            </a:r>
            <a:r>
              <a:rPr sz="1200" spc="295" dirty="0">
                <a:latin typeface="Tahoma"/>
                <a:cs typeface="Tahoma"/>
              </a:rPr>
              <a:t>(</a:t>
            </a:r>
            <a:r>
              <a:rPr sz="1350" spc="295" dirty="0">
                <a:latin typeface="휴먼아미체"/>
                <a:cs typeface="휴먼아미체"/>
              </a:rPr>
              <a:t>높이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너비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60" dirty="0">
                <a:latin typeface="Tahoma"/>
                <a:cs typeface="Tahoma"/>
              </a:rPr>
              <a:t>)</a:t>
            </a:r>
            <a:r>
              <a:rPr sz="1350" spc="160" dirty="0">
                <a:latin typeface="휴먼아미체"/>
                <a:cs typeface="휴먼아미체"/>
              </a:rPr>
              <a:t>이며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구성되어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있어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아래와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130" dirty="0">
                <a:latin typeface="Tahoma"/>
                <a:cs typeface="Tahoma"/>
              </a:rPr>
              <a:t>(</a:t>
            </a:r>
            <a:r>
              <a:rPr sz="1350" spc="130" dirty="0">
                <a:latin typeface="휴먼아미체"/>
                <a:cs typeface="휴먼아미체"/>
              </a:rPr>
              <a:t>시 </a:t>
            </a:r>
            <a:r>
              <a:rPr sz="1350" spc="345" dirty="0">
                <a:latin typeface="휴먼아미체"/>
                <a:cs typeface="휴먼아미체"/>
              </a:rPr>
              <a:t>그마</a:t>
            </a:r>
            <a:endParaRPr sz="135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"/>
              </a:spcBef>
            </a:pPr>
            <a:r>
              <a:rPr sz="1200" spc="229" dirty="0">
                <a:latin typeface="Tahoma"/>
                <a:cs typeface="Tahoma"/>
              </a:rPr>
              <a:t>)</a:t>
            </a:r>
            <a:r>
              <a:rPr sz="1350" spc="229" dirty="0">
                <a:latin typeface="휴먼아미체"/>
                <a:cs typeface="휴먼아미체"/>
              </a:rPr>
              <a:t>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이용해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나타낼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있으며</a:t>
            </a:r>
            <a:r>
              <a:rPr sz="1200" spc="2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함수가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함수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위를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이동하면서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원소별</a:t>
            </a:r>
            <a:r>
              <a:rPr sz="1200" spc="114" dirty="0">
                <a:latin typeface="Tahoma"/>
                <a:cs typeface="Tahoma"/>
              </a:rPr>
              <a:t>(element-</a:t>
            </a:r>
            <a:r>
              <a:rPr sz="1200" spc="50" dirty="0">
                <a:latin typeface="Tahoma"/>
                <a:cs typeface="Tahoma"/>
              </a:rPr>
              <a:t>wise) </a:t>
            </a:r>
            <a:r>
              <a:rPr sz="1350" spc="335" dirty="0">
                <a:latin typeface="휴먼아미체"/>
                <a:cs typeface="휴먼아미체"/>
              </a:rPr>
              <a:t>곱셈의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연산이다</a:t>
            </a:r>
            <a:r>
              <a:rPr sz="1200" spc="21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190875"/>
            <a:ext cx="3028949" cy="485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3869842"/>
            <a:ext cx="420878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35" dirty="0">
                <a:latin typeface="휴먼아미체"/>
                <a:cs typeface="휴먼아미체"/>
              </a:rPr>
              <a:t>합성곱과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매우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유사한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교차</a:t>
            </a:r>
            <a:r>
              <a:rPr sz="1350" spc="-254" dirty="0">
                <a:latin typeface="휴먼아미체"/>
                <a:cs typeface="휴먼아미체"/>
              </a:rPr>
              <a:t> </a:t>
            </a:r>
            <a:r>
              <a:rPr sz="1350" spc="55" dirty="0">
                <a:latin typeface="휴먼아미체"/>
                <a:cs typeface="휴먼아미체"/>
              </a:rPr>
              <a:t>상관</a:t>
            </a:r>
            <a:r>
              <a:rPr sz="1200" b="1" spc="55" dirty="0">
                <a:latin typeface="Tahoma"/>
                <a:cs typeface="Tahoma"/>
              </a:rPr>
              <a:t>(cross-</a:t>
            </a:r>
            <a:r>
              <a:rPr sz="1200" b="1" spc="-20" dirty="0">
                <a:latin typeface="Tahoma"/>
                <a:cs typeface="Tahoma"/>
              </a:rPr>
              <a:t>correlation)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있는데</a:t>
            </a:r>
            <a:r>
              <a:rPr sz="1200" spc="24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교차상관의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식은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다음과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같다</a:t>
            </a:r>
            <a:r>
              <a:rPr sz="1200" spc="1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5525" y="4667250"/>
            <a:ext cx="3028949" cy="10667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5984392"/>
            <a:ext cx="3530600" cy="4826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50" spc="335" dirty="0">
                <a:latin typeface="휴먼아미체"/>
                <a:cs typeface="휴먼아미체"/>
              </a:rPr>
              <a:t>합성곱과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교차상관의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차이는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함수</a:t>
            </a:r>
            <a:r>
              <a:rPr sz="1200" spc="265" dirty="0">
                <a:latin typeface="Tahoma"/>
                <a:cs typeface="Tahoma"/>
              </a:rPr>
              <a:t>(</a:t>
            </a:r>
            <a:r>
              <a:rPr sz="1350" spc="265" dirty="0">
                <a:latin typeface="휴먼아미체"/>
                <a:cs typeface="휴먼아미체"/>
              </a:rPr>
              <a:t>위에서</a:t>
            </a:r>
            <a:r>
              <a:rPr sz="1350" spc="140" dirty="0">
                <a:latin typeface="휴먼아미체"/>
                <a:cs typeface="휴먼아미체"/>
              </a:rPr>
              <a:t> </a:t>
            </a:r>
            <a:r>
              <a:rPr sz="1200" spc="175" dirty="0">
                <a:latin typeface="Tahoma"/>
                <a:cs typeface="Tahoma"/>
              </a:rPr>
              <a:t>g)</a:t>
            </a:r>
            <a:r>
              <a:rPr sz="1350" spc="175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65" dirty="0">
                <a:latin typeface="휴먼아미체"/>
                <a:cs typeface="휴먼아미체"/>
              </a:rPr>
              <a:t>반전</a:t>
            </a:r>
            <a:r>
              <a:rPr sz="1200" spc="165" dirty="0">
                <a:latin typeface="Tahoma"/>
                <a:cs typeface="Tahoma"/>
              </a:rPr>
              <a:t>(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spc="240" dirty="0">
                <a:latin typeface="Tahoma"/>
                <a:cs typeface="Tahoma"/>
              </a:rPr>
              <a:t>)</a:t>
            </a:r>
            <a:r>
              <a:rPr sz="1350" spc="240" dirty="0">
                <a:latin typeface="휴먼아미체"/>
                <a:cs typeface="휴먼아미체"/>
              </a:rPr>
              <a:t>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것만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빼고는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동일한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함수이다</a:t>
            </a:r>
            <a:r>
              <a:rPr sz="1200" spc="254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0299" y="6781800"/>
            <a:ext cx="2724149" cy="19145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700" y="9013342"/>
            <a:ext cx="572262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200" spc="170" dirty="0">
                <a:latin typeface="Tahoma"/>
                <a:cs typeface="Tahoma"/>
              </a:rPr>
              <a:t>CNN</a:t>
            </a:r>
            <a:r>
              <a:rPr sz="1350" spc="17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합성곱층</a:t>
            </a:r>
            <a:r>
              <a:rPr sz="1200" spc="114" dirty="0">
                <a:latin typeface="Tahoma"/>
                <a:cs typeface="Tahoma"/>
              </a:rPr>
              <a:t>(convolutional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125" dirty="0">
                <a:latin typeface="Tahoma"/>
                <a:cs typeface="Tahoma"/>
              </a:rPr>
              <a:t>layer)</a:t>
            </a:r>
            <a:r>
              <a:rPr sz="1350" spc="125" dirty="0">
                <a:latin typeface="휴먼아미체"/>
                <a:cs typeface="휴먼아미체"/>
              </a:rPr>
              <a:t>에서는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합성곱이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아닌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교차상관</a:t>
            </a:r>
            <a:r>
              <a:rPr sz="1200" spc="145" dirty="0">
                <a:latin typeface="Tahoma"/>
                <a:cs typeface="Tahoma"/>
              </a:rPr>
              <a:t>(cross- </a:t>
            </a:r>
            <a:r>
              <a:rPr sz="1200" spc="65" dirty="0">
                <a:latin typeface="Tahoma"/>
                <a:cs typeface="Tahoma"/>
              </a:rPr>
              <a:t>correlation)</a:t>
            </a:r>
            <a:r>
              <a:rPr sz="1350" spc="6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사용하는데</a:t>
            </a:r>
            <a:r>
              <a:rPr sz="1200" spc="275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그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하려면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80" dirty="0">
                <a:latin typeface="휴먼아미체"/>
                <a:cs typeface="휴먼아미체"/>
              </a:rPr>
              <a:t>필터</a:t>
            </a:r>
            <a:r>
              <a:rPr sz="1200" spc="80" dirty="0">
                <a:latin typeface="Tahoma"/>
                <a:cs typeface="Tahoma"/>
              </a:rPr>
              <a:t>(filter/kernel)</a:t>
            </a:r>
            <a:r>
              <a:rPr sz="1350" spc="80" dirty="0">
                <a:latin typeface="휴먼아미체"/>
                <a:cs typeface="휴먼아미체"/>
              </a:rPr>
              <a:t>를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뒤집은 </a:t>
            </a:r>
            <a:r>
              <a:rPr sz="1200" spc="140" dirty="0">
                <a:latin typeface="Tahoma"/>
                <a:cs typeface="Tahoma"/>
              </a:rPr>
              <a:t>(</a:t>
            </a:r>
            <a:r>
              <a:rPr sz="1350" spc="140" dirty="0">
                <a:latin typeface="휴먼아미체"/>
                <a:cs typeface="휴먼아미체"/>
              </a:rPr>
              <a:t>반전</a:t>
            </a:r>
            <a:r>
              <a:rPr sz="1200" spc="140" dirty="0">
                <a:latin typeface="Tahoma"/>
                <a:cs typeface="Tahoma"/>
              </a:rPr>
              <a:t>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적용해야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그런데</a:t>
            </a:r>
            <a:r>
              <a:rPr sz="1200" spc="24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25" dirty="0">
                <a:latin typeface="Tahoma"/>
                <a:cs typeface="Tahoma"/>
              </a:rPr>
              <a:t>CNN</a:t>
            </a:r>
            <a:r>
              <a:rPr sz="1350" spc="225" dirty="0">
                <a:latin typeface="휴먼아미체"/>
                <a:cs typeface="휴먼아미체"/>
              </a:rPr>
              <a:t>에서는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필터의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학습하는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목적이기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때문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51195" cy="3187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2555">
              <a:lnSpc>
                <a:spcPct val="111100"/>
              </a:lnSpc>
              <a:spcBef>
                <a:spcPts val="95"/>
              </a:spcBef>
            </a:pPr>
            <a:r>
              <a:rPr sz="1350" spc="85" dirty="0">
                <a:latin typeface="휴먼아미체"/>
                <a:cs typeface="휴먼아미체"/>
              </a:rPr>
              <a:t>에</a:t>
            </a:r>
            <a:r>
              <a:rPr sz="1200" spc="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합성곱을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적용하는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것이나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교차상관을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적용하는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것이나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동일하다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다만</a:t>
            </a:r>
            <a:r>
              <a:rPr sz="1200" spc="170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학습단계와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추 </a:t>
            </a:r>
            <a:r>
              <a:rPr sz="1350" spc="70" dirty="0">
                <a:latin typeface="휴먼아미체"/>
                <a:cs typeface="휴먼아미체"/>
              </a:rPr>
              <a:t>론</a:t>
            </a:r>
            <a:r>
              <a:rPr sz="1200" spc="70" dirty="0">
                <a:latin typeface="Tahoma"/>
                <a:cs typeface="Tahoma"/>
              </a:rPr>
              <a:t>(inference)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단계에서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일정하면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된다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u="sng" spc="350" dirty="0">
                <a:uFill>
                  <a:solidFill>
                    <a:srgbClr val="000000"/>
                  </a:solidFill>
                </a:uFill>
                <a:latin typeface="휴먼아미체"/>
                <a:cs typeface="휴먼아미체"/>
                <a:hlinkClick r:id="rId2"/>
              </a:rPr>
              <a:t>텐서플로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350" spc="265" dirty="0">
                <a:latin typeface="휴먼아미체"/>
                <a:cs typeface="휴먼아미체"/>
              </a:rPr>
              <a:t>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딥러닝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프레임워크들은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합성곱이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아닌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교차상관으로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0" dirty="0">
                <a:latin typeface="휴먼아미체"/>
                <a:cs typeface="휴먼아미체"/>
              </a:rPr>
              <a:t>합성곱층이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구현되어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있다</a:t>
            </a:r>
            <a:endParaRPr sz="135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</a:pPr>
            <a:endParaRPr sz="120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1700" spc="470" dirty="0">
                <a:latin typeface="휴먼아미체"/>
                <a:cs typeface="휴먼아미체"/>
              </a:rPr>
              <a:t>합성곱층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340" dirty="0">
                <a:latin typeface="휴먼아미체"/>
                <a:cs typeface="휴먼아미체"/>
              </a:rPr>
              <a:t>연산</a:t>
            </a:r>
            <a:endParaRPr sz="170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455"/>
              </a:spcBef>
            </a:pPr>
            <a:r>
              <a:rPr sz="1350" spc="265" dirty="0">
                <a:latin typeface="휴먼아미체"/>
                <a:cs typeface="휴먼아미체"/>
              </a:rPr>
              <a:t>그럼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계층에서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연산이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어떻게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이루어지는지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알아보도록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하자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데이터와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</a:t>
            </a:r>
            <a:r>
              <a:rPr sz="1200" spc="315" dirty="0">
                <a:latin typeface="Tahoma"/>
                <a:cs typeface="Tahoma"/>
              </a:rPr>
              <a:t>(</a:t>
            </a:r>
            <a:r>
              <a:rPr sz="1350" spc="315" dirty="0">
                <a:latin typeface="휴먼아미체"/>
                <a:cs typeface="휴먼아미체"/>
              </a:rPr>
              <a:t>또는 </a:t>
            </a:r>
            <a:r>
              <a:rPr sz="1350" spc="250" dirty="0">
                <a:latin typeface="휴먼아미체"/>
                <a:cs typeface="휴먼아미체"/>
              </a:rPr>
              <a:t>커널</a:t>
            </a:r>
            <a:r>
              <a:rPr sz="1200" spc="250" dirty="0">
                <a:latin typeface="Tahoma"/>
                <a:cs typeface="Tahoma"/>
              </a:rPr>
              <a:t>)</a:t>
            </a:r>
            <a:r>
              <a:rPr sz="1350" spc="250" dirty="0">
                <a:latin typeface="휴먼아미체"/>
                <a:cs typeface="휴먼아미체"/>
              </a:rPr>
              <a:t>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모양을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95" dirty="0">
                <a:latin typeface="Tahoma"/>
                <a:cs typeface="Tahoma"/>
              </a:rPr>
              <a:t>(</a:t>
            </a:r>
            <a:r>
              <a:rPr sz="1350" spc="195" dirty="0">
                <a:latin typeface="휴먼아미체"/>
                <a:cs typeface="휴먼아미체"/>
              </a:rPr>
              <a:t>높이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너비</a:t>
            </a:r>
            <a:r>
              <a:rPr sz="1200" spc="285" dirty="0">
                <a:latin typeface="Tahoma"/>
                <a:cs typeface="Tahoma"/>
              </a:rPr>
              <a:t>)</a:t>
            </a:r>
            <a:r>
              <a:rPr sz="1350" spc="285" dirty="0">
                <a:latin typeface="휴먼아미체"/>
                <a:cs typeface="휴먼아미체"/>
              </a:rPr>
              <a:t>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35" dirty="0">
                <a:latin typeface="휴먼아미체"/>
                <a:cs typeface="휴먼아미체"/>
              </a:rPr>
              <a:t>나타내고</a:t>
            </a:r>
            <a:r>
              <a:rPr sz="1200" spc="23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윈도우</a:t>
            </a:r>
            <a:r>
              <a:rPr sz="1200" spc="180" dirty="0">
                <a:latin typeface="Tahoma"/>
                <a:cs typeface="Tahoma"/>
              </a:rPr>
              <a:t>(Window)</a:t>
            </a:r>
            <a:r>
              <a:rPr sz="1350" spc="180" dirty="0">
                <a:latin typeface="휴먼아미체"/>
                <a:cs typeface="휴먼아미체"/>
              </a:rPr>
              <a:t>라고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부른다</a:t>
            </a:r>
            <a:r>
              <a:rPr sz="1200" spc="30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여기서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데이터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(4, 4), </a:t>
            </a:r>
            <a:r>
              <a:rPr sz="1350" spc="385" dirty="0">
                <a:latin typeface="휴먼아미체"/>
                <a:cs typeface="휴먼아미체"/>
              </a:rPr>
              <a:t>필터는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(3,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70" dirty="0">
                <a:latin typeface="Tahoma"/>
                <a:cs typeface="Tahoma"/>
              </a:rPr>
              <a:t>3)</a:t>
            </a:r>
            <a:r>
              <a:rPr sz="1350" spc="170" dirty="0">
                <a:latin typeface="휴먼아미체"/>
                <a:cs typeface="휴먼아미체"/>
              </a:rPr>
              <a:t>이고</a:t>
            </a:r>
            <a:r>
              <a:rPr sz="1200" spc="170" dirty="0">
                <a:latin typeface="Tahoma"/>
                <a:cs typeface="Tahoma"/>
              </a:rPr>
              <a:t>,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b="1" dirty="0">
                <a:latin typeface="Tahoma"/>
                <a:cs typeface="Tahoma"/>
              </a:rPr>
              <a:t>Conv</a:t>
            </a:r>
            <a:r>
              <a:rPr sz="1200" b="1" spc="-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Layer</a:t>
            </a:r>
            <a:r>
              <a:rPr sz="1350" dirty="0">
                <a:latin typeface="휴먼아미체"/>
                <a:cs typeface="휴먼아미체"/>
              </a:rPr>
              <a:t>의</a:t>
            </a:r>
            <a:r>
              <a:rPr sz="1350" spc="-23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가중치에</a:t>
            </a:r>
            <a:r>
              <a:rPr sz="1350" spc="-23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해당한다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26034">
              <a:lnSpc>
                <a:spcPct val="111100"/>
              </a:lnSpc>
              <a:spcBef>
                <a:spcPts val="600"/>
              </a:spcBef>
            </a:pP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필터의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45" dirty="0">
                <a:latin typeface="휴먼아미체"/>
                <a:cs typeface="휴먼아미체"/>
              </a:rPr>
              <a:t>윈도우를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일정한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간격으로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이동해가며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계산한다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그림처럼</a:t>
            </a:r>
            <a:r>
              <a:rPr sz="1200" spc="29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합 </a:t>
            </a:r>
            <a:r>
              <a:rPr sz="1350" spc="409" dirty="0">
                <a:latin typeface="휴먼아미체"/>
                <a:cs typeface="휴먼아미체"/>
              </a:rPr>
              <a:t>성곱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입력데이터와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필터간에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서로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대응하는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원소끼리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곱한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총합을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구하게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되며</a:t>
            </a:r>
            <a:r>
              <a:rPr sz="1200" spc="195" dirty="0">
                <a:latin typeface="Tahoma"/>
                <a:cs typeface="Tahoma"/>
              </a:rPr>
              <a:t>, </a:t>
            </a:r>
            <a:r>
              <a:rPr sz="1350" spc="385" dirty="0">
                <a:latin typeface="휴먼아미체"/>
                <a:cs typeface="휴먼아미체"/>
              </a:rPr>
              <a:t>이것을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200" spc="60" dirty="0">
                <a:latin typeface="Tahoma"/>
                <a:cs typeface="Tahoma"/>
              </a:rPr>
              <a:t>Fused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Multiply-</a:t>
            </a:r>
            <a:r>
              <a:rPr sz="1200" spc="135" dirty="0">
                <a:latin typeface="Tahoma"/>
                <a:cs typeface="Tahoma"/>
              </a:rPr>
              <a:t>Add(FMA)</a:t>
            </a:r>
            <a:r>
              <a:rPr sz="1350" spc="135" dirty="0">
                <a:latin typeface="휴먼아미체"/>
                <a:cs typeface="휴먼아미체"/>
              </a:rPr>
              <a:t>라고한다</a:t>
            </a:r>
            <a:r>
              <a:rPr sz="1200" spc="135" dirty="0">
                <a:latin typeface="Tahoma"/>
                <a:cs typeface="Tahoma"/>
              </a:rPr>
              <a:t>.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마지막으로</a:t>
            </a:r>
            <a:r>
              <a:rPr sz="1350" spc="-14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편향</a:t>
            </a:r>
            <a:r>
              <a:rPr sz="1200" spc="140" dirty="0">
                <a:latin typeface="Tahoma"/>
                <a:cs typeface="Tahoma"/>
              </a:rPr>
              <a:t>(bias)</a:t>
            </a:r>
            <a:r>
              <a:rPr sz="1350" spc="140" dirty="0">
                <a:latin typeface="휴먼아미체"/>
                <a:cs typeface="휴먼아미체"/>
              </a:rPr>
              <a:t>은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필터를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적용한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후 </a:t>
            </a:r>
            <a:r>
              <a:rPr sz="1350" spc="190" dirty="0">
                <a:latin typeface="휴먼아미체"/>
                <a:cs typeface="휴먼아미체"/>
              </a:rPr>
              <a:t>에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더해주게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05300"/>
            <a:ext cx="5743574" cy="2724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7111046"/>
            <a:ext cx="5728970" cy="2346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315" dirty="0">
                <a:latin typeface="휴먼아미체"/>
                <a:cs typeface="휴먼아미체"/>
              </a:rPr>
              <a:t>패딩</a:t>
            </a:r>
            <a:r>
              <a:rPr sz="1700" spc="-350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(padding)</a:t>
            </a:r>
            <a:endParaRPr sz="1500">
              <a:latin typeface="Tahoma"/>
              <a:cs typeface="Tahoma"/>
            </a:endParaRPr>
          </a:p>
          <a:p>
            <a:pPr marL="12700" marR="90805">
              <a:lnSpc>
                <a:spcPct val="111100"/>
              </a:lnSpc>
              <a:spcBef>
                <a:spcPts val="455"/>
              </a:spcBef>
            </a:pP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수행하기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전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입력데이터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주변을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특정값으로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채워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늘리는 것을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출력데이터의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75" dirty="0">
                <a:latin typeface="휴먼아미체"/>
                <a:cs typeface="휴먼아미체"/>
              </a:rPr>
              <a:t>공간적</a:t>
            </a:r>
            <a:r>
              <a:rPr sz="1200" spc="175" dirty="0">
                <a:latin typeface="Tahoma"/>
                <a:cs typeface="Tahoma"/>
              </a:rPr>
              <a:t>(Spatial)</a:t>
            </a:r>
            <a:r>
              <a:rPr sz="1350" spc="175" dirty="0">
                <a:latin typeface="휴먼아미체"/>
                <a:cs typeface="휴먼아미체"/>
              </a:rPr>
              <a:t>크기를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조절하기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위해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hyper-</a:t>
            </a:r>
            <a:r>
              <a:rPr sz="1200" spc="85" dirty="0">
                <a:latin typeface="Tahoma"/>
                <a:cs typeface="Tahoma"/>
              </a:rPr>
              <a:t>parameter</a:t>
            </a:r>
            <a:r>
              <a:rPr sz="1350" spc="85" dirty="0">
                <a:latin typeface="휴먼아미체"/>
                <a:cs typeface="휴먼아미체"/>
              </a:rPr>
              <a:t>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어떤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결정할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있지 </a:t>
            </a:r>
            <a:r>
              <a:rPr sz="1350" spc="120" dirty="0">
                <a:latin typeface="휴먼아미체"/>
                <a:cs typeface="휴먼아미체"/>
              </a:rPr>
              <a:t>만</a:t>
            </a:r>
            <a:r>
              <a:rPr sz="1200" spc="12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200" b="1" spc="-10" dirty="0">
                <a:latin typeface="Tahoma"/>
                <a:cs typeface="Tahoma"/>
              </a:rPr>
              <a:t>zero-</a:t>
            </a:r>
            <a:r>
              <a:rPr sz="1200" b="1" spc="50" dirty="0">
                <a:latin typeface="Tahoma"/>
                <a:cs typeface="Tahoma"/>
              </a:rPr>
              <a:t>padding</a:t>
            </a:r>
            <a:r>
              <a:rPr sz="1350" spc="50" dirty="0">
                <a:latin typeface="휴먼아미체"/>
                <a:cs typeface="휴먼아미체"/>
              </a:rPr>
              <a:t>을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사용한다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사용하는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경우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Spatial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spc="70" dirty="0">
                <a:latin typeface="Tahoma"/>
                <a:cs typeface="Tahoma"/>
              </a:rPr>
              <a:t>Conv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Layer </a:t>
            </a:r>
            <a:r>
              <a:rPr sz="1350" spc="480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지날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마다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작아지게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되므로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가장자리의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사라지는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문제가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발생하기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때문에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사용하며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출력이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크기와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동일하게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맞춰주 </a:t>
            </a:r>
            <a:r>
              <a:rPr sz="1350" spc="340" dirty="0">
                <a:latin typeface="휴먼아미체"/>
                <a:cs typeface="휴먼아미체"/>
              </a:rPr>
              <a:t>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위해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사용한다</a:t>
            </a:r>
            <a:r>
              <a:rPr sz="1200" spc="24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767397"/>
            <a:ext cx="5728970" cy="40614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315" dirty="0">
                <a:latin typeface="휴먼아미체"/>
                <a:cs typeface="휴먼아미체"/>
              </a:rPr>
              <a:t>패딩</a:t>
            </a:r>
            <a:r>
              <a:rPr sz="1700" spc="-350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(padding)</a:t>
            </a:r>
            <a:endParaRPr sz="1500">
              <a:latin typeface="Tahoma"/>
              <a:cs typeface="Tahoma"/>
            </a:endParaRPr>
          </a:p>
          <a:p>
            <a:pPr marL="12700" marR="90805">
              <a:lnSpc>
                <a:spcPct val="111100"/>
              </a:lnSpc>
              <a:spcBef>
                <a:spcPts val="455"/>
              </a:spcBef>
            </a:pP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수행하기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전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입력데이터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주변을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특정값으로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채워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늘리는 것을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출력데이터의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75" dirty="0">
                <a:latin typeface="휴먼아미체"/>
                <a:cs typeface="휴먼아미체"/>
              </a:rPr>
              <a:t>공간적</a:t>
            </a:r>
            <a:r>
              <a:rPr sz="1200" spc="175" dirty="0">
                <a:latin typeface="Tahoma"/>
                <a:cs typeface="Tahoma"/>
              </a:rPr>
              <a:t>(Spatial)</a:t>
            </a:r>
            <a:r>
              <a:rPr sz="1350" spc="175" dirty="0">
                <a:latin typeface="휴먼아미체"/>
                <a:cs typeface="휴먼아미체"/>
              </a:rPr>
              <a:t>크기를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조절하기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위해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hyper-</a:t>
            </a:r>
            <a:r>
              <a:rPr sz="1200" spc="85" dirty="0">
                <a:latin typeface="Tahoma"/>
                <a:cs typeface="Tahoma"/>
              </a:rPr>
              <a:t>parameter</a:t>
            </a:r>
            <a:r>
              <a:rPr sz="1350" spc="85" dirty="0">
                <a:latin typeface="휴먼아미체"/>
                <a:cs typeface="휴먼아미체"/>
              </a:rPr>
              <a:t>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어떤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결정할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있지 </a:t>
            </a:r>
            <a:r>
              <a:rPr sz="1350" spc="120" dirty="0">
                <a:latin typeface="휴먼아미체"/>
                <a:cs typeface="휴먼아미체"/>
              </a:rPr>
              <a:t>만</a:t>
            </a:r>
            <a:r>
              <a:rPr sz="1200" spc="12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200" b="1" spc="-10" dirty="0">
                <a:latin typeface="Tahoma"/>
                <a:cs typeface="Tahoma"/>
              </a:rPr>
              <a:t>zero-</a:t>
            </a:r>
            <a:r>
              <a:rPr sz="1200" b="1" spc="50" dirty="0">
                <a:latin typeface="Tahoma"/>
                <a:cs typeface="Tahoma"/>
              </a:rPr>
              <a:t>padding</a:t>
            </a:r>
            <a:r>
              <a:rPr sz="1350" spc="50" dirty="0">
                <a:latin typeface="휴먼아미체"/>
                <a:cs typeface="휴먼아미체"/>
              </a:rPr>
              <a:t>을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사용한다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사용하는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경우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Spatial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spc="70" dirty="0">
                <a:latin typeface="Tahoma"/>
                <a:cs typeface="Tahoma"/>
              </a:rPr>
              <a:t>Conv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Layer </a:t>
            </a:r>
            <a:r>
              <a:rPr sz="1350" spc="480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지날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마다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작아지게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되므로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가장자리의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사라지는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문제가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발생하기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때문에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사용하며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출력이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크기와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동일하게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맞춰주 </a:t>
            </a:r>
            <a:r>
              <a:rPr sz="1350" spc="340" dirty="0">
                <a:latin typeface="휴먼아미체"/>
                <a:cs typeface="휴먼아미체"/>
              </a:rPr>
              <a:t>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위해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사용한다</a:t>
            </a:r>
            <a:r>
              <a:rPr sz="1200" spc="24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spc="135" dirty="0">
                <a:latin typeface="휴먼아미체"/>
                <a:cs typeface="휴먼아미체"/>
              </a:rPr>
              <a:t>스트라이드</a:t>
            </a:r>
            <a:r>
              <a:rPr sz="1500" b="1" spc="135" dirty="0">
                <a:latin typeface="Tahoma"/>
                <a:cs typeface="Tahoma"/>
              </a:rPr>
              <a:t>(Stride)</a:t>
            </a:r>
            <a:endParaRPr sz="1500">
              <a:latin typeface="Tahoma"/>
              <a:cs typeface="Tahoma"/>
            </a:endParaRPr>
          </a:p>
          <a:p>
            <a:pPr marL="12700" marR="10795" algn="just">
              <a:lnSpc>
                <a:spcPct val="111100"/>
              </a:lnSpc>
              <a:spcBef>
                <a:spcPts val="455"/>
              </a:spcBef>
            </a:pPr>
            <a:r>
              <a:rPr sz="1350" spc="400" dirty="0">
                <a:latin typeface="휴먼아미체"/>
                <a:cs typeface="휴먼아미체"/>
              </a:rPr>
              <a:t>스트라이드는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70" dirty="0">
                <a:latin typeface="휴먼아미체"/>
                <a:cs typeface="휴먼아미체"/>
              </a:rPr>
              <a:t>입력데이터에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필터를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적용할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00" dirty="0">
                <a:latin typeface="휴먼아미체"/>
                <a:cs typeface="휴먼아미체"/>
              </a:rPr>
              <a:t>때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이동할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간격을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조절하는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것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즉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필터가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이동할 </a:t>
            </a:r>
            <a:r>
              <a:rPr sz="1350" spc="310" dirty="0">
                <a:latin typeface="휴먼아미체"/>
                <a:cs typeface="휴먼아미체"/>
              </a:rPr>
              <a:t>간격을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스트라이드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또한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출력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데이터의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크기를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조절하기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위해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스트라이드 </a:t>
            </a:r>
            <a:r>
              <a:rPr sz="1200" spc="75" dirty="0">
                <a:latin typeface="Tahoma"/>
                <a:cs typeface="Tahoma"/>
              </a:rPr>
              <a:t>(Stride)</a:t>
            </a:r>
            <a:r>
              <a:rPr sz="1350" spc="75" dirty="0">
                <a:latin typeface="휴먼아미체"/>
                <a:cs typeface="휴먼아미체"/>
              </a:rPr>
              <a:t>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보통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1</a:t>
            </a:r>
            <a:r>
              <a:rPr sz="1350" dirty="0">
                <a:latin typeface="휴먼아미체"/>
                <a:cs typeface="휴먼아미체"/>
              </a:rPr>
              <a:t>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작은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값이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작동하며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75" dirty="0">
                <a:latin typeface="Tahoma"/>
                <a:cs typeface="Tahoma"/>
              </a:rPr>
              <a:t>Stride</a:t>
            </a:r>
            <a:r>
              <a:rPr sz="1350" spc="75" dirty="0">
                <a:latin typeface="휴먼아미체"/>
                <a:cs typeface="휴먼아미체"/>
              </a:rPr>
              <a:t>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85" dirty="0">
                <a:latin typeface="Tahoma"/>
                <a:cs typeface="Tahoma"/>
              </a:rPr>
              <a:t>1</a:t>
            </a:r>
            <a:r>
              <a:rPr sz="1350" spc="85" dirty="0">
                <a:latin typeface="휴먼아미체"/>
                <a:cs typeface="휴먼아미체"/>
              </a:rPr>
              <a:t>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데이터의</a:t>
            </a:r>
            <a:endParaRPr sz="1350">
              <a:latin typeface="휴먼아미체"/>
              <a:cs typeface="휴먼아미체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Tahoma"/>
                <a:cs typeface="Tahoma"/>
              </a:rPr>
              <a:t>spatial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pooling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계층에서만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조절하게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있다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spc="409" dirty="0">
                <a:latin typeface="휴먼아미체"/>
                <a:cs typeface="휴먼아미체"/>
              </a:rPr>
              <a:t>출력</a:t>
            </a:r>
            <a:r>
              <a:rPr sz="1350" spc="-26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크기</a:t>
            </a:r>
            <a:r>
              <a:rPr sz="1350" spc="-265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계산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49" y="5218255"/>
            <a:ext cx="5432346" cy="17548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49" y="7437580"/>
            <a:ext cx="5432346" cy="17548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88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028825"/>
            <a:ext cx="5743574" cy="2057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4314825"/>
            <a:ext cx="5743574" cy="1381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5924549"/>
            <a:ext cx="5743574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6</a:t>
            </a:fld>
            <a:endParaRPr spc="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511" y="1133475"/>
            <a:ext cx="4430337" cy="409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274" y="2054651"/>
            <a:ext cx="5298277" cy="2074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2969" y="4686300"/>
            <a:ext cx="4096930" cy="2476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711" y="7636357"/>
            <a:ext cx="5610583" cy="207096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4289" y="10220126"/>
            <a:ext cx="14478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30" dirty="0">
                <a:latin typeface="Tahoma"/>
                <a:cs typeface="Tahoma"/>
              </a:rPr>
              <a:t>60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86497"/>
            <a:ext cx="5754370" cy="2346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445" dirty="0">
                <a:latin typeface="휴먼아미체"/>
                <a:cs typeface="휴먼아미체"/>
              </a:rPr>
              <a:t>풀링층이란</a:t>
            </a:r>
            <a:endParaRPr sz="1700">
              <a:latin typeface="휴먼아미체"/>
              <a:cs typeface="휴먼아미체"/>
            </a:endParaRPr>
          </a:p>
          <a:p>
            <a:pPr marL="12700" marR="39370">
              <a:lnSpc>
                <a:spcPct val="111100"/>
              </a:lnSpc>
              <a:spcBef>
                <a:spcPts val="455"/>
              </a:spcBef>
            </a:pPr>
            <a:r>
              <a:rPr sz="1350" spc="355" dirty="0">
                <a:latin typeface="휴먼아미체"/>
                <a:cs typeface="휴먼아미체"/>
              </a:rPr>
              <a:t>지금까지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합성곱층</a:t>
            </a:r>
            <a:r>
              <a:rPr sz="1200" spc="114" dirty="0">
                <a:latin typeface="Tahoma"/>
                <a:cs typeface="Tahoma"/>
              </a:rPr>
              <a:t>(convolutional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layer)</a:t>
            </a:r>
            <a:r>
              <a:rPr sz="1350" spc="45" dirty="0">
                <a:latin typeface="휴먼아미체"/>
                <a:cs typeface="휴먼아미체"/>
              </a:rPr>
              <a:t>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대해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알아보았다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이제는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170" dirty="0">
                <a:latin typeface="Tahoma"/>
                <a:cs typeface="Tahoma"/>
              </a:rPr>
              <a:t>CNN</a:t>
            </a:r>
            <a:r>
              <a:rPr sz="1350" spc="17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계층 </a:t>
            </a:r>
            <a:r>
              <a:rPr sz="1350" spc="340" dirty="0">
                <a:latin typeface="휴먼아미체"/>
                <a:cs typeface="휴먼아미체"/>
              </a:rPr>
              <a:t>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풀링층</a:t>
            </a:r>
            <a:r>
              <a:rPr sz="1200" spc="145" dirty="0">
                <a:latin typeface="Tahoma"/>
                <a:cs typeface="Tahoma"/>
              </a:rPr>
              <a:t>(Pooling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Layer)</a:t>
            </a:r>
            <a:r>
              <a:rPr sz="1350" spc="55" dirty="0">
                <a:latin typeface="휴먼아미체"/>
                <a:cs typeface="휴먼아미체"/>
              </a:rPr>
              <a:t>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대해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알아보도록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하자</a:t>
            </a:r>
            <a:r>
              <a:rPr sz="1200" spc="1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85" dirty="0">
                <a:latin typeface="휴먼아미체"/>
                <a:cs typeface="휴먼아미체"/>
              </a:rPr>
              <a:t>풀링의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배경에는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기술적인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이유와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이론적인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이유가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있다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기술적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측면에서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풀링은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차례로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처 </a:t>
            </a:r>
            <a:r>
              <a:rPr sz="1350" spc="385" dirty="0">
                <a:latin typeface="휴먼아미체"/>
                <a:cs typeface="휴먼아미체"/>
              </a:rPr>
              <a:t>리되는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크기를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줄인다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과정으로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모델의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전체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매개변수의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크게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줄일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있 </a:t>
            </a:r>
            <a:r>
              <a:rPr sz="1350" spc="120" dirty="0">
                <a:latin typeface="휴먼아미체"/>
                <a:cs typeface="휴먼아미체"/>
              </a:rPr>
              <a:t>다</a:t>
            </a:r>
            <a:r>
              <a:rPr sz="1200" spc="120" dirty="0">
                <a:latin typeface="Tahoma"/>
                <a:cs typeface="Tahoma"/>
              </a:rPr>
              <a:t>.</a:t>
            </a:r>
            <a:r>
              <a:rPr sz="1200" spc="434" dirty="0">
                <a:latin typeface="Tahoma"/>
                <a:cs typeface="Tahoma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풀링에는</a:t>
            </a:r>
            <a:r>
              <a:rPr sz="1350" spc="-155" dirty="0">
                <a:latin typeface="휴먼아미체"/>
                <a:cs typeface="휴먼아미체"/>
              </a:rPr>
              <a:t> </a:t>
            </a:r>
            <a:r>
              <a:rPr sz="1200" b="1" spc="-20" dirty="0">
                <a:latin typeface="Tahoma"/>
                <a:cs typeface="Tahoma"/>
              </a:rPr>
              <a:t>Max-</a:t>
            </a:r>
            <a:r>
              <a:rPr sz="1200" b="1" dirty="0">
                <a:latin typeface="Tahoma"/>
                <a:cs typeface="Tahoma"/>
              </a:rPr>
              <a:t>Pooling</a:t>
            </a:r>
            <a:r>
              <a:rPr sz="1350" dirty="0">
                <a:latin typeface="휴먼아미체"/>
                <a:cs typeface="휴먼아미체"/>
              </a:rPr>
              <a:t>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b="1" spc="-20" dirty="0">
                <a:latin typeface="Tahoma"/>
                <a:cs typeface="Tahoma"/>
              </a:rPr>
              <a:t>Average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pooling</a:t>
            </a:r>
            <a:r>
              <a:rPr sz="1350" dirty="0">
                <a:latin typeface="휴먼아미체"/>
                <a:cs typeface="휴먼아미체"/>
              </a:rPr>
              <a:t>이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있는데</a:t>
            </a:r>
            <a:r>
              <a:rPr sz="1350" spc="-155" dirty="0">
                <a:latin typeface="휴먼아미체"/>
                <a:cs typeface="휴먼아미체"/>
              </a:rPr>
              <a:t> </a:t>
            </a:r>
            <a:r>
              <a:rPr sz="1200" spc="75" dirty="0">
                <a:latin typeface="Tahoma"/>
                <a:cs typeface="Tahoma"/>
              </a:rPr>
              <a:t>Max-</a:t>
            </a:r>
            <a:r>
              <a:rPr sz="1200" spc="105" dirty="0">
                <a:latin typeface="Tahoma"/>
                <a:cs typeface="Tahoma"/>
              </a:rPr>
              <a:t>Pooling</a:t>
            </a:r>
            <a:r>
              <a:rPr sz="1350" spc="105" dirty="0">
                <a:latin typeface="휴먼아미체"/>
                <a:cs typeface="휴먼아미체"/>
              </a:rPr>
              <a:t>은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해당영역에 </a:t>
            </a:r>
            <a:r>
              <a:rPr sz="1350" spc="340" dirty="0">
                <a:latin typeface="휴먼아미체"/>
                <a:cs typeface="휴먼아미체"/>
              </a:rPr>
              <a:t>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최대값을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찾는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방법이고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Average-</a:t>
            </a:r>
            <a:r>
              <a:rPr sz="1200" spc="100" dirty="0">
                <a:latin typeface="Tahoma"/>
                <a:cs typeface="Tahoma"/>
              </a:rPr>
              <a:t>Pooling</a:t>
            </a:r>
            <a:r>
              <a:rPr sz="1350" spc="100" dirty="0">
                <a:latin typeface="휴먼아미체"/>
                <a:cs typeface="휴먼아미체"/>
              </a:rPr>
              <a:t>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해당영역의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평균값을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5" dirty="0">
                <a:latin typeface="휴먼아미체"/>
                <a:cs typeface="휴먼아미체"/>
              </a:rPr>
              <a:t>방법이다</a:t>
            </a:r>
            <a:r>
              <a:rPr sz="1200" spc="225" dirty="0">
                <a:latin typeface="Tahoma"/>
                <a:cs typeface="Tahoma"/>
              </a:rPr>
              <a:t>.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인식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분야에서는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75" dirty="0">
                <a:latin typeface="Tahoma"/>
                <a:cs typeface="Tahoma"/>
              </a:rPr>
              <a:t>Max-</a:t>
            </a:r>
            <a:r>
              <a:rPr sz="1200" spc="105" dirty="0">
                <a:latin typeface="Tahoma"/>
                <a:cs typeface="Tahoma"/>
              </a:rPr>
              <a:t>Pooling</a:t>
            </a:r>
            <a:r>
              <a:rPr sz="1350" spc="105" dirty="0">
                <a:latin typeface="휴먼아미체"/>
                <a:cs typeface="휴먼아미체"/>
              </a:rPr>
              <a:t>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그림은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풀링의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윈도우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사이 </a:t>
            </a:r>
            <a:r>
              <a:rPr sz="1350" spc="480" dirty="0">
                <a:latin typeface="휴먼아미체"/>
                <a:cs typeface="휴먼아미체"/>
              </a:rPr>
              <a:t>즈는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(2,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80" dirty="0">
                <a:latin typeface="Tahoma"/>
                <a:cs typeface="Tahoma"/>
              </a:rPr>
              <a:t>2)</a:t>
            </a:r>
            <a:r>
              <a:rPr sz="1350" spc="180" dirty="0">
                <a:latin typeface="휴먼아미체"/>
                <a:cs typeface="휴먼아미체"/>
              </a:rPr>
              <a:t>이며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20" dirty="0">
                <a:latin typeface="휴먼아미체"/>
                <a:cs typeface="휴먼아미체"/>
              </a:rPr>
              <a:t>스트라이드는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275" dirty="0">
                <a:latin typeface="Tahoma"/>
                <a:cs typeface="Tahoma"/>
              </a:rPr>
              <a:t>2</a:t>
            </a:r>
            <a:r>
              <a:rPr sz="1350" spc="275" dirty="0">
                <a:latin typeface="휴먼아미체"/>
                <a:cs typeface="휴먼아미체"/>
              </a:rPr>
              <a:t>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설정하여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맥스풀링을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예제이다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475" y="3990975"/>
            <a:ext cx="5324474" cy="2771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7022617"/>
            <a:ext cx="56991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355" dirty="0">
                <a:latin typeface="휴먼아미체"/>
                <a:cs typeface="휴먼아미체"/>
              </a:rPr>
              <a:t>풀링의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이론적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측면은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계산된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특징이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이미지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내의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위치에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대한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변화에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영항을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받기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때문 </a:t>
            </a:r>
            <a:r>
              <a:rPr sz="1350" spc="195" dirty="0">
                <a:latin typeface="휴먼아미체"/>
                <a:cs typeface="휴먼아미체"/>
              </a:rPr>
              <a:t>이다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예를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들어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이미지의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우측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상단에서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눈을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찾는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특징은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눈이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이미지의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중앙에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위치하더 </a:t>
            </a:r>
            <a:r>
              <a:rPr sz="1350" spc="325" dirty="0">
                <a:latin typeface="휴먼아미체"/>
                <a:cs typeface="휴먼아미체"/>
              </a:rPr>
              <a:t>라도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크게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영향을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받지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않아야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그렇기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풀링을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이용하여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불변성</a:t>
            </a:r>
            <a:r>
              <a:rPr sz="1200" spc="114" dirty="0">
                <a:latin typeface="Tahoma"/>
                <a:cs typeface="Tahoma"/>
              </a:rPr>
              <a:t>(invariance)</a:t>
            </a:r>
            <a:r>
              <a:rPr sz="1350" spc="114" dirty="0">
                <a:latin typeface="휴먼아미체"/>
                <a:cs typeface="휴먼아미체"/>
              </a:rPr>
              <a:t>을 </a:t>
            </a:r>
            <a:r>
              <a:rPr sz="1350" spc="265" dirty="0">
                <a:latin typeface="휴먼아미체"/>
                <a:cs typeface="휴먼아미체"/>
              </a:rPr>
              <a:t>찾아내서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변화를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극복할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있다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88" y="914400"/>
            <a:ext cx="5560269" cy="2302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4" y="5595158"/>
            <a:ext cx="5427320" cy="3871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489" y="966454"/>
            <a:ext cx="5651215" cy="23308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739" y="3746072"/>
            <a:ext cx="5618999" cy="34929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859" y="932988"/>
            <a:ext cx="5663115" cy="36742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495" y="5622237"/>
            <a:ext cx="5611400" cy="33635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603" y="945009"/>
            <a:ext cx="5468030" cy="32691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996" y="4533766"/>
            <a:ext cx="5531969" cy="3823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830" y="914400"/>
            <a:ext cx="5681144" cy="4268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822" y="5467350"/>
            <a:ext cx="5522151" cy="413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5686402"/>
            <a:ext cx="5743575" cy="1200150"/>
            <a:chOff x="914400" y="5686402"/>
            <a:chExt cx="5743575" cy="120015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5691165"/>
              <a:ext cx="5734050" cy="1190625"/>
            </a:xfrm>
            <a:custGeom>
              <a:avLst/>
              <a:gdLst/>
              <a:ahLst/>
              <a:cxnLst/>
              <a:rect l="l" t="t" r="r" b="b"/>
              <a:pathLst>
                <a:path w="5734050" h="1190625">
                  <a:moveTo>
                    <a:pt x="0" y="1166812"/>
                  </a:moveTo>
                  <a:lnTo>
                    <a:pt x="0" y="23812"/>
                  </a:lnTo>
                  <a:lnTo>
                    <a:pt x="0" y="20650"/>
                  </a:lnTo>
                  <a:lnTo>
                    <a:pt x="604" y="17564"/>
                  </a:lnTo>
                  <a:lnTo>
                    <a:pt x="1812" y="14620"/>
                  </a:lnTo>
                  <a:lnTo>
                    <a:pt x="3021" y="11687"/>
                  </a:lnTo>
                  <a:lnTo>
                    <a:pt x="4741" y="9115"/>
                  </a:lnTo>
                  <a:lnTo>
                    <a:pt x="6974" y="6924"/>
                  </a:lnTo>
                  <a:lnTo>
                    <a:pt x="9207" y="4686"/>
                  </a:lnTo>
                  <a:lnTo>
                    <a:pt x="11782" y="2981"/>
                  </a:lnTo>
                  <a:lnTo>
                    <a:pt x="14699" y="1752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561"/>
                  </a:lnTo>
                  <a:lnTo>
                    <a:pt x="5719349" y="1714"/>
                  </a:lnTo>
                  <a:lnTo>
                    <a:pt x="5722267" y="2943"/>
                  </a:lnTo>
                  <a:lnTo>
                    <a:pt x="5724842" y="4686"/>
                  </a:lnTo>
                  <a:lnTo>
                    <a:pt x="5727074" y="6924"/>
                  </a:lnTo>
                  <a:lnTo>
                    <a:pt x="5729307" y="9115"/>
                  </a:lnTo>
                  <a:lnTo>
                    <a:pt x="5734049" y="23812"/>
                  </a:lnTo>
                  <a:lnTo>
                    <a:pt x="5734049" y="1166812"/>
                  </a:lnTo>
                  <a:lnTo>
                    <a:pt x="5734048" y="1169936"/>
                  </a:lnTo>
                  <a:lnTo>
                    <a:pt x="5733444" y="1172956"/>
                  </a:lnTo>
                  <a:lnTo>
                    <a:pt x="5732236" y="1175851"/>
                  </a:lnTo>
                  <a:lnTo>
                    <a:pt x="5731028" y="1178794"/>
                  </a:lnTo>
                  <a:lnTo>
                    <a:pt x="5710237" y="1190624"/>
                  </a:lnTo>
                  <a:lnTo>
                    <a:pt x="23812" y="1190624"/>
                  </a:lnTo>
                  <a:lnTo>
                    <a:pt x="1812" y="1175851"/>
                  </a:lnTo>
                  <a:lnTo>
                    <a:pt x="604" y="1172956"/>
                  </a:lnTo>
                  <a:lnTo>
                    <a:pt x="0" y="1169936"/>
                  </a:lnTo>
                  <a:lnTo>
                    <a:pt x="0" y="116681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6591299"/>
              <a:ext cx="133349" cy="1333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914400"/>
            <a:ext cx="5743574" cy="30459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4575" y="5746910"/>
            <a:ext cx="3378835" cy="9848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215"/>
              </a:spcBef>
            </a:pPr>
            <a:r>
              <a:rPr sz="1000" dirty="0">
                <a:latin typeface="Tahoma"/>
                <a:cs typeface="Tahoma"/>
                <a:hlinkClick r:id="rId2"/>
              </a:rPr>
              <a:t>3.</a:t>
            </a:r>
            <a:r>
              <a:rPr sz="1000" spc="45" dirty="0">
                <a:latin typeface="Tahoma"/>
                <a:cs typeface="Tahoma"/>
                <a:hlinkClick r:id="rId2"/>
              </a:rPr>
              <a:t> </a:t>
            </a:r>
            <a:r>
              <a:rPr sz="1000" spc="50" dirty="0">
                <a:latin typeface="Tahoma"/>
                <a:cs typeface="Tahoma"/>
                <a:hlinkClick r:id="rId2"/>
              </a:rPr>
              <a:t>CNN(Convolution </a:t>
            </a:r>
            <a:r>
              <a:rPr sz="1000" dirty="0">
                <a:latin typeface="Tahoma"/>
                <a:cs typeface="Tahoma"/>
                <a:hlinkClick r:id="rId2"/>
              </a:rPr>
              <a:t>Neural</a:t>
            </a:r>
            <a:r>
              <a:rPr sz="1000" spc="45" dirty="0">
                <a:latin typeface="Tahoma"/>
                <a:cs typeface="Tahoma"/>
                <a:hlinkClick r:id="rId2"/>
              </a:rPr>
              <a:t> </a:t>
            </a:r>
            <a:r>
              <a:rPr sz="1000" spc="85" dirty="0">
                <a:latin typeface="Tahoma"/>
                <a:cs typeface="Tahoma"/>
                <a:hlinkClick r:id="rId2"/>
              </a:rPr>
              <a:t>Network)</a:t>
            </a:r>
            <a:r>
              <a:rPr sz="1150" spc="85" dirty="0">
                <a:latin typeface="휴먼아미체"/>
                <a:cs typeface="휴먼아미체"/>
                <a:hlinkClick r:id="rId2"/>
              </a:rPr>
              <a:t>는</a:t>
            </a:r>
            <a:r>
              <a:rPr sz="1150" spc="-11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85" dirty="0">
                <a:latin typeface="휴먼아미체"/>
                <a:cs typeface="휴먼아미체"/>
                <a:hlinkClick r:id="rId2"/>
              </a:rPr>
              <a:t>어떤</a:t>
            </a:r>
            <a:r>
              <a:rPr sz="1150" spc="-114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80" dirty="0">
                <a:latin typeface="휴먼아미체"/>
                <a:cs typeface="휴먼아미체"/>
                <a:hlinkClick r:id="rId2"/>
              </a:rPr>
              <a:t>구조인가요</a:t>
            </a:r>
            <a:r>
              <a:rPr sz="1000" spc="280" dirty="0">
                <a:latin typeface="Tahoma"/>
                <a:cs typeface="Tahoma"/>
                <a:hlinkClick r:id="rId2"/>
              </a:rPr>
              <a:t>? </a:t>
            </a:r>
            <a:r>
              <a:rPr sz="1000" spc="1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안녕하세요</a:t>
            </a:r>
            <a:r>
              <a:rPr sz="900" spc="18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~</a:t>
            </a:r>
            <a:r>
              <a:rPr sz="900" spc="1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7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이번글에서는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Convolution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Neural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4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Network(CNN)</a:t>
            </a:r>
            <a:r>
              <a:rPr sz="1000" spc="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 </a:t>
            </a:r>
            <a:r>
              <a:rPr sz="1000" spc="3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기본구조에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대해서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알아보도록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할거에요</a:t>
            </a:r>
            <a:r>
              <a:rPr sz="900" spc="1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15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CNN</a:t>
            </a:r>
            <a:r>
              <a:rPr sz="1000" spc="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은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기본적으로</a:t>
            </a:r>
            <a:endParaRPr sz="10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Convolution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layer-Pooling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layer-</a:t>
            </a:r>
            <a:r>
              <a:rPr sz="900" spc="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FC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3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순서로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진행이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되기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때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475"/>
              </a:spcBef>
            </a:pPr>
            <a:r>
              <a:rPr sz="900" spc="-10" dirty="0">
                <a:latin typeface="Tahoma"/>
                <a:cs typeface="Tahoma"/>
                <a:hlinkClick r:id="rId2"/>
              </a:rPr>
              <a:t>https://89douner.tistory.com/57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7115175"/>
            <a:ext cx="5743574" cy="2638424"/>
          </a:xfrm>
          <a:prstGeom prst="rect">
            <a:avLst/>
          </a:prstGeom>
        </p:spPr>
      </p:pic>
      <p:pic>
        <p:nvPicPr>
          <p:cNvPr id="8" name="object 8">
            <a:hlinkClick r:id="rId2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43425" y="5695950"/>
            <a:ext cx="2105024" cy="1181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974" y="914400"/>
            <a:ext cx="2762249" cy="1704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990850"/>
            <a:ext cx="5743574" cy="1733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450" y="4981575"/>
            <a:ext cx="4181474" cy="3981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7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97346"/>
            <a:ext cx="5743574" cy="2270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679" y="1346122"/>
            <a:ext cx="4258729" cy="2435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355" y="4176902"/>
            <a:ext cx="4116478" cy="29668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372350"/>
            <a:ext cx="5743574" cy="7905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7</a:t>
            </a:fld>
            <a:endParaRPr spc="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09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334" y="5010150"/>
            <a:ext cx="5645640" cy="3848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0986" y="10220126"/>
            <a:ext cx="13843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-25" dirty="0">
                <a:latin typeface="Tahoma"/>
                <a:cs typeface="Tahoma"/>
              </a:rPr>
              <a:t>70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034" y="914400"/>
            <a:ext cx="5691622" cy="37535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183" y="5029200"/>
            <a:ext cx="5652791" cy="3924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325" y="914400"/>
            <a:ext cx="5648501" cy="27502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834" y="4038600"/>
            <a:ext cx="5538918" cy="390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986" y="914400"/>
            <a:ext cx="5633898" cy="35655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153" y="4831372"/>
            <a:ext cx="5631472" cy="14968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326" y="10220126"/>
            <a:ext cx="13716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-25" dirty="0">
                <a:latin typeface="Tahoma"/>
                <a:cs typeface="Tahoma"/>
              </a:rPr>
              <a:t>73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1507" y="1238250"/>
            <a:ext cx="3717167" cy="2571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835" y="5399004"/>
            <a:ext cx="4158838" cy="31089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8</a:t>
            </a:fld>
            <a:endParaRPr spc="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473" y="1197644"/>
            <a:ext cx="5122810" cy="2067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977513"/>
            <a:ext cx="11766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ahoma"/>
                <a:cs typeface="Tahoma"/>
              </a:rPr>
              <a:t>ex)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시험성적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예측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48175"/>
            <a:ext cx="5743574" cy="2219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641" y="7125684"/>
            <a:ext cx="5222559" cy="22524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9</a:t>
            </a:fld>
            <a:endParaRPr spc="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1898</Words>
  <Application>Microsoft Office PowerPoint</Application>
  <PresentationFormat>사용자 지정</PresentationFormat>
  <Paragraphs>245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휴먼아미체</vt:lpstr>
      <vt:lpstr>Calibri</vt:lpstr>
      <vt:lpstr>Courier New</vt:lpstr>
      <vt:lpstr>Sitka Text</vt:lpstr>
      <vt:lpstr>Tahoma</vt:lpstr>
      <vt:lpstr>Office Theme</vt:lpstr>
      <vt:lpstr>24.12.05 회귀분석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24.12.05 회귀분석</dc:title>
  <cp:lastModifiedBy>109-1</cp:lastModifiedBy>
  <cp:revision>6</cp:revision>
  <dcterms:created xsi:type="dcterms:W3CDTF">2024-12-12T05:13:02Z</dcterms:created>
  <dcterms:modified xsi:type="dcterms:W3CDTF">2024-12-12T07:12:23Z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2024-12-12T00:00:00Z</vt:filetime>
  </property>
  <property fmtid="{D5CDD505-2E9C-101B-9397-08002B2CF9AE}" pid="5" name="Producer">
    <vt:lpwstr>Skia/PDF m119</vt:lpwstr>
  </property>
</Properties>
</file>